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1"/>
  </p:sldMasterIdLst>
  <p:notesMasterIdLst>
    <p:notesMasterId r:id="rId31"/>
  </p:notesMasterIdLst>
  <p:handoutMasterIdLst>
    <p:handoutMasterId r:id="rId32"/>
  </p:handoutMasterIdLst>
  <p:sldIdLst>
    <p:sldId id="379" r:id="rId2"/>
    <p:sldId id="382" r:id="rId3"/>
    <p:sldId id="401" r:id="rId4"/>
    <p:sldId id="383" r:id="rId5"/>
    <p:sldId id="409" r:id="rId6"/>
    <p:sldId id="386" r:id="rId7"/>
    <p:sldId id="381" r:id="rId8"/>
    <p:sldId id="389" r:id="rId9"/>
    <p:sldId id="395" r:id="rId10"/>
    <p:sldId id="384" r:id="rId11"/>
    <p:sldId id="391" r:id="rId12"/>
    <p:sldId id="393" r:id="rId13"/>
    <p:sldId id="370" r:id="rId14"/>
    <p:sldId id="378" r:id="rId15"/>
    <p:sldId id="396" r:id="rId16"/>
    <p:sldId id="394" r:id="rId17"/>
    <p:sldId id="397" r:id="rId18"/>
    <p:sldId id="398" r:id="rId19"/>
    <p:sldId id="399" r:id="rId20"/>
    <p:sldId id="410" r:id="rId21"/>
    <p:sldId id="404" r:id="rId22"/>
    <p:sldId id="405" r:id="rId23"/>
    <p:sldId id="402" r:id="rId24"/>
    <p:sldId id="403" r:id="rId25"/>
    <p:sldId id="406" r:id="rId26"/>
    <p:sldId id="407" r:id="rId27"/>
    <p:sldId id="408" r:id="rId28"/>
    <p:sldId id="390" r:id="rId29"/>
    <p:sldId id="377" r:id="rId3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EC86107-9D4D-49AF-AD0A-759B984F5CBE}">
          <p14:sldIdLst>
            <p14:sldId id="379"/>
            <p14:sldId id="382"/>
          </p14:sldIdLst>
        </p14:section>
        <p14:section name="Background" id="{425232E7-B145-428B-A359-28FDA5658A13}">
          <p14:sldIdLst>
            <p14:sldId id="401"/>
            <p14:sldId id="383"/>
            <p14:sldId id="409"/>
            <p14:sldId id="386"/>
            <p14:sldId id="381"/>
            <p14:sldId id="389"/>
            <p14:sldId id="395"/>
          </p14:sldIdLst>
        </p14:section>
        <p14:section name="Method" id="{C443B541-3104-40F4-9377-16CFE01B7218}">
          <p14:sldIdLst>
            <p14:sldId id="384"/>
            <p14:sldId id="391"/>
            <p14:sldId id="393"/>
            <p14:sldId id="370"/>
            <p14:sldId id="378"/>
            <p14:sldId id="396"/>
          </p14:sldIdLst>
        </p14:section>
        <p14:section name="Results" id="{C6A14FD3-EDFF-4CC7-B9B7-3FC31AEAF9BB}">
          <p14:sldIdLst>
            <p14:sldId id="394"/>
            <p14:sldId id="397"/>
            <p14:sldId id="398"/>
            <p14:sldId id="399"/>
            <p14:sldId id="410"/>
            <p14:sldId id="404"/>
            <p14:sldId id="405"/>
            <p14:sldId id="402"/>
            <p14:sldId id="403"/>
            <p14:sldId id="406"/>
            <p14:sldId id="407"/>
            <p14:sldId id="408"/>
          </p14:sldIdLst>
        </p14:section>
        <p14:section name="unuse" id="{61CAE70F-9ADE-472D-B3EF-D67782F206DE}">
          <p14:sldIdLst>
            <p14:sldId id="390"/>
            <p14:sldId id="377"/>
          </p14:sldIdLst>
        </p14:section>
      </p14:sectionLst>
    </p:ext>
    <p:ext uri="{EFAFB233-063F-42B5-8137-9DF3F51BA10A}">
      <p15:sldGuideLst xmlns:p15="http://schemas.microsoft.com/office/powerpoint/2012/main">
        <p15:guide id="1" orient="horz" pos="576" userDrawn="1">
          <p15:clr>
            <a:srgbClr val="A4A3A4"/>
          </p15:clr>
        </p15:guide>
        <p15:guide id="2" pos="3216" userDrawn="1">
          <p15:clr>
            <a:srgbClr val="A4A3A4"/>
          </p15:clr>
        </p15:guide>
        <p15:guide id="4" orient="horz" pos="3984" userDrawn="1">
          <p15:clr>
            <a:srgbClr val="A4A3A4"/>
          </p15:clr>
        </p15:guide>
        <p15:guide id="5" pos="69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云轩" lastIdx="1" clrIdx="0">
    <p:extLst>
      <p:ext uri="{19B8F6BF-5375-455C-9EA6-DF929625EA0E}">
        <p15:presenceInfo xmlns:p15="http://schemas.microsoft.com/office/powerpoint/2012/main" userId="刘云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3B50"/>
    <a:srgbClr val="E5EAF5"/>
    <a:srgbClr val="595959"/>
    <a:srgbClr val="F2F2F2"/>
    <a:srgbClr val="E73A1C"/>
    <a:srgbClr val="E7E3E0"/>
    <a:srgbClr val="404040"/>
    <a:srgbClr val="F23C00"/>
    <a:srgbClr val="7F7F7F"/>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931E8-95C8-49C1-949A-6BC64EE4DCE4}" v="1537" dt="2023-05-22T07:49:37.80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3729" autoAdjust="0"/>
  </p:normalViewPr>
  <p:slideViewPr>
    <p:cSldViewPr snapToGrid="0" snapToObjects="1">
      <p:cViewPr varScale="1">
        <p:scale>
          <a:sx n="79" d="100"/>
          <a:sy n="79" d="100"/>
        </p:scale>
        <p:origin x="438" y="51"/>
      </p:cViewPr>
      <p:guideLst>
        <p:guide orient="horz" pos="576"/>
        <p:guide pos="3216"/>
        <p:guide orient="horz" pos="3984"/>
        <p:guide pos="6936"/>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57" d="100"/>
          <a:sy n="57" d="100"/>
        </p:scale>
        <p:origin x="2368"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hao Liu" userId="66dd78f6-25d2-410b-91c7-5a34b2c67a14" providerId="ADAL" clId="{1E331BDA-263A-49F1-9ECD-B87960DC6CCE}"/>
    <pc:docChg chg="custSel addSld modSld modSection">
      <pc:chgData name="Zhihao Liu" userId="66dd78f6-25d2-410b-91c7-5a34b2c67a14" providerId="ADAL" clId="{1E331BDA-263A-49F1-9ECD-B87960DC6CCE}" dt="2023-02-07T13:26:59.438" v="3" actId="14100"/>
      <pc:docMkLst>
        <pc:docMk/>
      </pc:docMkLst>
      <pc:sldChg chg="addSp modSp new mod modClrScheme chgLayout">
        <pc:chgData name="Zhihao Liu" userId="66dd78f6-25d2-410b-91c7-5a34b2c67a14" providerId="ADAL" clId="{1E331BDA-263A-49F1-9ECD-B87960DC6CCE}" dt="2023-02-07T13:26:59.438" v="3" actId="14100"/>
        <pc:sldMkLst>
          <pc:docMk/>
          <pc:sldMk cId="1010462319" sldId="364"/>
        </pc:sldMkLst>
        <pc:spChg chg="mod">
          <ac:chgData name="Zhihao Liu" userId="66dd78f6-25d2-410b-91c7-5a34b2c67a14" providerId="ADAL" clId="{1E331BDA-263A-49F1-9ECD-B87960DC6CCE}" dt="2023-02-07T13:26:53.938" v="2"/>
          <ac:spMkLst>
            <pc:docMk/>
            <pc:sldMk cId="1010462319" sldId="364"/>
            <ac:spMk id="5" creationId="{BD8AB39B-0E82-A209-693C-51E2629B7E57}"/>
          </ac:spMkLst>
        </pc:spChg>
        <pc:spChg chg="mod">
          <ac:chgData name="Zhihao Liu" userId="66dd78f6-25d2-410b-91c7-5a34b2c67a14" providerId="ADAL" clId="{1E331BDA-263A-49F1-9ECD-B87960DC6CCE}" dt="2023-02-07T13:26:53.938" v="2"/>
          <ac:spMkLst>
            <pc:docMk/>
            <pc:sldMk cId="1010462319" sldId="364"/>
            <ac:spMk id="6" creationId="{4F1743D8-2FAE-F224-711B-7DF53FD37A18}"/>
          </ac:spMkLst>
        </pc:spChg>
        <pc:grpChg chg="add mod">
          <ac:chgData name="Zhihao Liu" userId="66dd78f6-25d2-410b-91c7-5a34b2c67a14" providerId="ADAL" clId="{1E331BDA-263A-49F1-9ECD-B87960DC6CCE}" dt="2023-02-07T13:26:59.438" v="3" actId="14100"/>
          <ac:grpSpMkLst>
            <pc:docMk/>
            <pc:sldMk cId="1010462319" sldId="364"/>
            <ac:grpSpMk id="2" creationId="{A3D81562-A9DB-9456-BC05-B480BF2E4389}"/>
          </ac:grpSpMkLst>
        </pc:grpChg>
        <pc:picChg chg="mod">
          <ac:chgData name="Zhihao Liu" userId="66dd78f6-25d2-410b-91c7-5a34b2c67a14" providerId="ADAL" clId="{1E331BDA-263A-49F1-9ECD-B87960DC6CCE}" dt="2023-02-07T13:26:53.938" v="2"/>
          <ac:picMkLst>
            <pc:docMk/>
            <pc:sldMk cId="1010462319" sldId="364"/>
            <ac:picMk id="3" creationId="{A129BDF4-B801-EBA9-710E-622E37259D15}"/>
          </ac:picMkLst>
        </pc:picChg>
        <pc:picChg chg="mod">
          <ac:chgData name="Zhihao Liu" userId="66dd78f6-25d2-410b-91c7-5a34b2c67a14" providerId="ADAL" clId="{1E331BDA-263A-49F1-9ECD-B87960DC6CCE}" dt="2023-02-07T13:26:53.938" v="2"/>
          <ac:picMkLst>
            <pc:docMk/>
            <pc:sldMk cId="1010462319" sldId="364"/>
            <ac:picMk id="4" creationId="{B8339254-F2E3-8EC3-421C-F28DB7EBAF44}"/>
          </ac:picMkLst>
        </pc:picChg>
      </pc:sldChg>
    </pc:docChg>
  </pc:docChgLst>
  <pc:docChgLst>
    <pc:chgData name="Zhihao Liu" userId="66dd78f6-25d2-410b-91c7-5a34b2c67a14" providerId="ADAL" clId="{5B09D857-3E4C-41E2-B754-8FAFD73CC51D}"/>
    <pc:docChg chg="undo custSel addSld delSld modSld sldOrd modSection">
      <pc:chgData name="Zhihao Liu" userId="66dd78f6-25d2-410b-91c7-5a34b2c67a14" providerId="ADAL" clId="{5B09D857-3E4C-41E2-B754-8FAFD73CC51D}" dt="2023-03-27T08:36:41.719" v="12731"/>
      <pc:docMkLst>
        <pc:docMk/>
      </pc:docMkLst>
      <pc:sldChg chg="addSp delSp modSp mod modNotesTx">
        <pc:chgData name="Zhihao Liu" userId="66dd78f6-25d2-410b-91c7-5a34b2c67a14" providerId="ADAL" clId="{5B09D857-3E4C-41E2-B754-8FAFD73CC51D}" dt="2023-03-26T23:37:57.035" v="12404" actId="20577"/>
        <pc:sldMkLst>
          <pc:docMk/>
          <pc:sldMk cId="2964514526" sldId="258"/>
        </pc:sldMkLst>
        <pc:spChg chg="mod">
          <ac:chgData name="Zhihao Liu" userId="66dd78f6-25d2-410b-91c7-5a34b2c67a14" providerId="ADAL" clId="{5B09D857-3E4C-41E2-B754-8FAFD73CC51D}" dt="2023-03-26T19:09:35.699" v="775" actId="1076"/>
          <ac:spMkLst>
            <pc:docMk/>
            <pc:sldMk cId="2964514526" sldId="258"/>
            <ac:spMk id="2" creationId="{00000000-0000-0000-0000-000000000000}"/>
          </ac:spMkLst>
        </pc:spChg>
        <pc:spChg chg="mod">
          <ac:chgData name="Zhihao Liu" userId="66dd78f6-25d2-410b-91c7-5a34b2c67a14" providerId="ADAL" clId="{5B09D857-3E4C-41E2-B754-8FAFD73CC51D}" dt="2023-03-26T15:25:48.960" v="102" actId="14100"/>
          <ac:spMkLst>
            <pc:docMk/>
            <pc:sldMk cId="2964514526" sldId="258"/>
            <ac:spMk id="4" creationId="{00000000-0000-0000-0000-000000000000}"/>
          </ac:spMkLst>
        </pc:spChg>
        <pc:spChg chg="del">
          <ac:chgData name="Zhihao Liu" userId="66dd78f6-25d2-410b-91c7-5a34b2c67a14" providerId="ADAL" clId="{5B09D857-3E4C-41E2-B754-8FAFD73CC51D}" dt="2023-03-26T15:23:19.915" v="3" actId="478"/>
          <ac:spMkLst>
            <pc:docMk/>
            <pc:sldMk cId="2964514526" sldId="258"/>
            <ac:spMk id="10" creationId="{822C00F0-8084-643F-315A-1D58683F1F35}"/>
          </ac:spMkLst>
        </pc:spChg>
        <pc:spChg chg="del">
          <ac:chgData name="Zhihao Liu" userId="66dd78f6-25d2-410b-91c7-5a34b2c67a14" providerId="ADAL" clId="{5B09D857-3E4C-41E2-B754-8FAFD73CC51D}" dt="2023-03-26T15:23:19.915" v="3" actId="478"/>
          <ac:spMkLst>
            <pc:docMk/>
            <pc:sldMk cId="2964514526" sldId="258"/>
            <ac:spMk id="13" creationId="{9A8D12D2-E3D1-FE80-2BC1-B89CBA21B433}"/>
          </ac:spMkLst>
        </pc:spChg>
        <pc:spChg chg="mod">
          <ac:chgData name="Zhihao Liu" userId="66dd78f6-25d2-410b-91c7-5a34b2c67a14" providerId="ADAL" clId="{5B09D857-3E4C-41E2-B754-8FAFD73CC51D}" dt="2023-03-26T15:27:43.168" v="166" actId="1076"/>
          <ac:spMkLst>
            <pc:docMk/>
            <pc:sldMk cId="2964514526" sldId="258"/>
            <ac:spMk id="18" creationId="{00000000-0000-0000-0000-000000000000}"/>
          </ac:spMkLst>
        </pc:spChg>
        <pc:grpChg chg="del">
          <ac:chgData name="Zhihao Liu" userId="66dd78f6-25d2-410b-91c7-5a34b2c67a14" providerId="ADAL" clId="{5B09D857-3E4C-41E2-B754-8FAFD73CC51D}" dt="2023-03-26T15:23:19.915" v="3" actId="478"/>
          <ac:grpSpMkLst>
            <pc:docMk/>
            <pc:sldMk cId="2964514526" sldId="258"/>
            <ac:grpSpMk id="8" creationId="{AFFE9D12-C1CB-DCAB-7D24-0AE9F6D7B4E3}"/>
          </ac:grpSpMkLst>
        </pc:grpChg>
        <pc:picChg chg="add mod ord">
          <ac:chgData name="Zhihao Liu" userId="66dd78f6-25d2-410b-91c7-5a34b2c67a14" providerId="ADAL" clId="{5B09D857-3E4C-41E2-B754-8FAFD73CC51D}" dt="2023-03-26T15:32:14.671" v="511" actId="14100"/>
          <ac:picMkLst>
            <pc:docMk/>
            <pc:sldMk cId="2964514526" sldId="258"/>
            <ac:picMk id="6" creationId="{2012B989-C458-A259-97E8-AB7C833F0136}"/>
          </ac:picMkLst>
        </pc:picChg>
        <pc:picChg chg="del">
          <ac:chgData name="Zhihao Liu" userId="66dd78f6-25d2-410b-91c7-5a34b2c67a14" providerId="ADAL" clId="{5B09D857-3E4C-41E2-B754-8FAFD73CC51D}" dt="2023-03-26T15:23:15.349" v="2" actId="478"/>
          <ac:picMkLst>
            <pc:docMk/>
            <pc:sldMk cId="2964514526" sldId="258"/>
            <ac:picMk id="1028" creationId="{AA57057E-2362-53ED-3F11-B03908BFC30F}"/>
          </ac:picMkLst>
        </pc:picChg>
      </pc:sldChg>
      <pc:sldChg chg="addSp delSp modSp mod ord delAnim modNotesTx">
        <pc:chgData name="Zhihao Liu" userId="66dd78f6-25d2-410b-91c7-5a34b2c67a14" providerId="ADAL" clId="{5B09D857-3E4C-41E2-B754-8FAFD73CC51D}" dt="2023-03-27T00:10:15.826" v="12644" actId="20577"/>
        <pc:sldMkLst>
          <pc:docMk/>
          <pc:sldMk cId="3573155957" sldId="338"/>
        </pc:sldMkLst>
        <pc:spChg chg="mod">
          <ac:chgData name="Zhihao Liu" userId="66dd78f6-25d2-410b-91c7-5a34b2c67a14" providerId="ADAL" clId="{5B09D857-3E4C-41E2-B754-8FAFD73CC51D}" dt="2023-03-26T21:42:19.230" v="5307" actId="20577"/>
          <ac:spMkLst>
            <pc:docMk/>
            <pc:sldMk cId="3573155957" sldId="338"/>
            <ac:spMk id="2" creationId="{C65554BC-ADA0-D425-C9EA-E4FA5B6D8C28}"/>
          </ac:spMkLst>
        </pc:spChg>
        <pc:spChg chg="mod">
          <ac:chgData name="Zhihao Liu" userId="66dd78f6-25d2-410b-91c7-5a34b2c67a14" providerId="ADAL" clId="{5B09D857-3E4C-41E2-B754-8FAFD73CC51D}" dt="2023-03-26T19:18:56.326" v="871" actId="14100"/>
          <ac:spMkLst>
            <pc:docMk/>
            <pc:sldMk cId="3573155957" sldId="338"/>
            <ac:spMk id="5" creationId="{959D3DF7-E25B-EAB1-A978-B3B7714ABB00}"/>
          </ac:spMkLst>
        </pc:spChg>
        <pc:spChg chg="mod">
          <ac:chgData name="Zhihao Liu" userId="66dd78f6-25d2-410b-91c7-5a34b2c67a14" providerId="ADAL" clId="{5B09D857-3E4C-41E2-B754-8FAFD73CC51D}" dt="2023-03-26T16:05:03.060" v="640" actId="14100"/>
          <ac:spMkLst>
            <pc:docMk/>
            <pc:sldMk cId="3573155957" sldId="338"/>
            <ac:spMk id="12" creationId="{4D77B321-1FDF-47C5-E107-9387FBC4539A}"/>
          </ac:spMkLst>
        </pc:spChg>
        <pc:spChg chg="mod">
          <ac:chgData name="Zhihao Liu" userId="66dd78f6-25d2-410b-91c7-5a34b2c67a14" providerId="ADAL" clId="{5B09D857-3E4C-41E2-B754-8FAFD73CC51D}" dt="2023-03-26T16:05:03.060" v="640" actId="14100"/>
          <ac:spMkLst>
            <pc:docMk/>
            <pc:sldMk cId="3573155957" sldId="338"/>
            <ac:spMk id="13" creationId="{C83656BD-CF5C-CFD6-060A-D0DD4CC550E4}"/>
          </ac:spMkLst>
        </pc:spChg>
        <pc:spChg chg="mod">
          <ac:chgData name="Zhihao Liu" userId="66dd78f6-25d2-410b-91c7-5a34b2c67a14" providerId="ADAL" clId="{5B09D857-3E4C-41E2-B754-8FAFD73CC51D}" dt="2023-03-26T16:05:03.060" v="640" actId="14100"/>
          <ac:spMkLst>
            <pc:docMk/>
            <pc:sldMk cId="3573155957" sldId="338"/>
            <ac:spMk id="15" creationId="{E5280A66-7400-F27F-8E93-88915DC6193F}"/>
          </ac:spMkLst>
        </pc:spChg>
        <pc:spChg chg="mod">
          <ac:chgData name="Zhihao Liu" userId="66dd78f6-25d2-410b-91c7-5a34b2c67a14" providerId="ADAL" clId="{5B09D857-3E4C-41E2-B754-8FAFD73CC51D}" dt="2023-03-26T16:05:03.060" v="640" actId="14100"/>
          <ac:spMkLst>
            <pc:docMk/>
            <pc:sldMk cId="3573155957" sldId="338"/>
            <ac:spMk id="18" creationId="{43E4FAAA-CDB6-7E0D-0276-FF4EC8D96AC3}"/>
          </ac:spMkLst>
        </pc:spChg>
        <pc:spChg chg="mod">
          <ac:chgData name="Zhihao Liu" userId="66dd78f6-25d2-410b-91c7-5a34b2c67a14" providerId="ADAL" clId="{5B09D857-3E4C-41E2-B754-8FAFD73CC51D}" dt="2023-03-26T16:05:03.060" v="640" actId="14100"/>
          <ac:spMkLst>
            <pc:docMk/>
            <pc:sldMk cId="3573155957" sldId="338"/>
            <ac:spMk id="19" creationId="{9719471D-5C77-2139-876A-9380F6752106}"/>
          </ac:spMkLst>
        </pc:spChg>
        <pc:spChg chg="mod">
          <ac:chgData name="Zhihao Liu" userId="66dd78f6-25d2-410b-91c7-5a34b2c67a14" providerId="ADAL" clId="{5B09D857-3E4C-41E2-B754-8FAFD73CC51D}" dt="2023-03-26T16:05:03.060" v="640" actId="14100"/>
          <ac:spMkLst>
            <pc:docMk/>
            <pc:sldMk cId="3573155957" sldId="338"/>
            <ac:spMk id="20" creationId="{0DD66B5D-FFA9-F832-4B2E-6C98BEF96673}"/>
          </ac:spMkLst>
        </pc:spChg>
        <pc:spChg chg="mod">
          <ac:chgData name="Zhihao Liu" userId="66dd78f6-25d2-410b-91c7-5a34b2c67a14" providerId="ADAL" clId="{5B09D857-3E4C-41E2-B754-8FAFD73CC51D}" dt="2023-03-26T16:05:03.060" v="640" actId="14100"/>
          <ac:spMkLst>
            <pc:docMk/>
            <pc:sldMk cId="3573155957" sldId="338"/>
            <ac:spMk id="23" creationId="{7AF77CEC-D3A8-A34F-41AC-34C8A99FAC78}"/>
          </ac:spMkLst>
        </pc:spChg>
        <pc:spChg chg="mod">
          <ac:chgData name="Zhihao Liu" userId="66dd78f6-25d2-410b-91c7-5a34b2c67a14" providerId="ADAL" clId="{5B09D857-3E4C-41E2-B754-8FAFD73CC51D}" dt="2023-03-26T16:05:03.060" v="640" actId="14100"/>
          <ac:spMkLst>
            <pc:docMk/>
            <pc:sldMk cId="3573155957" sldId="338"/>
            <ac:spMk id="26" creationId="{D067BF8D-D229-4C05-459B-C49693FCC8F5}"/>
          </ac:spMkLst>
        </pc:spChg>
        <pc:spChg chg="mod">
          <ac:chgData name="Zhihao Liu" userId="66dd78f6-25d2-410b-91c7-5a34b2c67a14" providerId="ADAL" clId="{5B09D857-3E4C-41E2-B754-8FAFD73CC51D}" dt="2023-03-26T16:05:03.060" v="640" actId="14100"/>
          <ac:spMkLst>
            <pc:docMk/>
            <pc:sldMk cId="3573155957" sldId="338"/>
            <ac:spMk id="27" creationId="{CF0719F6-C846-D5D3-464F-E85DF5C3876B}"/>
          </ac:spMkLst>
        </pc:spChg>
        <pc:spChg chg="mod">
          <ac:chgData name="Zhihao Liu" userId="66dd78f6-25d2-410b-91c7-5a34b2c67a14" providerId="ADAL" clId="{5B09D857-3E4C-41E2-B754-8FAFD73CC51D}" dt="2023-03-26T16:05:03.060" v="640" actId="14100"/>
          <ac:spMkLst>
            <pc:docMk/>
            <pc:sldMk cId="3573155957" sldId="338"/>
            <ac:spMk id="28" creationId="{AED3855A-787D-24F3-22AB-192A328090A6}"/>
          </ac:spMkLst>
        </pc:spChg>
        <pc:spChg chg="mod">
          <ac:chgData name="Zhihao Liu" userId="66dd78f6-25d2-410b-91c7-5a34b2c67a14" providerId="ADAL" clId="{5B09D857-3E4C-41E2-B754-8FAFD73CC51D}" dt="2023-03-26T16:05:03.060" v="640" actId="14100"/>
          <ac:spMkLst>
            <pc:docMk/>
            <pc:sldMk cId="3573155957" sldId="338"/>
            <ac:spMk id="29" creationId="{FCDB804E-ED61-DFEA-DAA3-3DB4D4E0D634}"/>
          </ac:spMkLst>
        </pc:spChg>
        <pc:spChg chg="mod">
          <ac:chgData name="Zhihao Liu" userId="66dd78f6-25d2-410b-91c7-5a34b2c67a14" providerId="ADAL" clId="{5B09D857-3E4C-41E2-B754-8FAFD73CC51D}" dt="2023-03-26T16:05:03.060" v="640" actId="14100"/>
          <ac:spMkLst>
            <pc:docMk/>
            <pc:sldMk cId="3573155957" sldId="338"/>
            <ac:spMk id="32" creationId="{67959172-64E9-5400-898B-EF4CAB6DB457}"/>
          </ac:spMkLst>
        </pc:spChg>
        <pc:spChg chg="mod">
          <ac:chgData name="Zhihao Liu" userId="66dd78f6-25d2-410b-91c7-5a34b2c67a14" providerId="ADAL" clId="{5B09D857-3E4C-41E2-B754-8FAFD73CC51D}" dt="2023-03-26T16:05:03.060" v="640" actId="14100"/>
          <ac:spMkLst>
            <pc:docMk/>
            <pc:sldMk cId="3573155957" sldId="338"/>
            <ac:spMk id="41" creationId="{C7036E42-5E9F-04F4-09A6-94AA0C2DF255}"/>
          </ac:spMkLst>
        </pc:spChg>
        <pc:spChg chg="mod">
          <ac:chgData name="Zhihao Liu" userId="66dd78f6-25d2-410b-91c7-5a34b2c67a14" providerId="ADAL" clId="{5B09D857-3E4C-41E2-B754-8FAFD73CC51D}" dt="2023-03-26T16:05:03.060" v="640" actId="14100"/>
          <ac:spMkLst>
            <pc:docMk/>
            <pc:sldMk cId="3573155957" sldId="338"/>
            <ac:spMk id="44" creationId="{27F1F757-CAD3-3C66-D689-AA0FE88714CA}"/>
          </ac:spMkLst>
        </pc:spChg>
        <pc:spChg chg="mod">
          <ac:chgData name="Zhihao Liu" userId="66dd78f6-25d2-410b-91c7-5a34b2c67a14" providerId="ADAL" clId="{5B09D857-3E4C-41E2-B754-8FAFD73CC51D}" dt="2023-03-26T16:05:03.060" v="640" actId="14100"/>
          <ac:spMkLst>
            <pc:docMk/>
            <pc:sldMk cId="3573155957" sldId="338"/>
            <ac:spMk id="47" creationId="{D83FF278-76BE-7BD4-3C6E-5B6297DB5E44}"/>
          </ac:spMkLst>
        </pc:spChg>
        <pc:spChg chg="mod">
          <ac:chgData name="Zhihao Liu" userId="66dd78f6-25d2-410b-91c7-5a34b2c67a14" providerId="ADAL" clId="{5B09D857-3E4C-41E2-B754-8FAFD73CC51D}" dt="2023-03-26T16:05:03.060" v="640" actId="14100"/>
          <ac:spMkLst>
            <pc:docMk/>
            <pc:sldMk cId="3573155957" sldId="338"/>
            <ac:spMk id="49" creationId="{FC989EF0-9063-D00F-77FC-6CC12ACF1336}"/>
          </ac:spMkLst>
        </pc:spChg>
        <pc:spChg chg="del">
          <ac:chgData name="Zhihao Liu" userId="66dd78f6-25d2-410b-91c7-5a34b2c67a14" providerId="ADAL" clId="{5B09D857-3E4C-41E2-B754-8FAFD73CC51D}" dt="2023-03-26T16:17:16.113" v="649" actId="478"/>
          <ac:spMkLst>
            <pc:docMk/>
            <pc:sldMk cId="3573155957" sldId="338"/>
            <ac:spMk id="50" creationId="{8D9146D3-344C-2B6A-7093-B0E0696505B3}"/>
          </ac:spMkLst>
        </pc:spChg>
        <pc:spChg chg="mod">
          <ac:chgData name="Zhihao Liu" userId="66dd78f6-25d2-410b-91c7-5a34b2c67a14" providerId="ADAL" clId="{5B09D857-3E4C-41E2-B754-8FAFD73CC51D}" dt="2023-03-26T16:05:03.060" v="640" actId="14100"/>
          <ac:spMkLst>
            <pc:docMk/>
            <pc:sldMk cId="3573155957" sldId="338"/>
            <ac:spMk id="51" creationId="{C8AFE7CD-B97E-7ACD-40F1-A757D73CFCE2}"/>
          </ac:spMkLst>
        </pc:spChg>
        <pc:spChg chg="mod">
          <ac:chgData name="Zhihao Liu" userId="66dd78f6-25d2-410b-91c7-5a34b2c67a14" providerId="ADAL" clId="{5B09D857-3E4C-41E2-B754-8FAFD73CC51D}" dt="2023-03-26T16:05:03.060" v="640" actId="14100"/>
          <ac:spMkLst>
            <pc:docMk/>
            <pc:sldMk cId="3573155957" sldId="338"/>
            <ac:spMk id="53" creationId="{1CE294EF-BD31-694D-664F-0B5917E20938}"/>
          </ac:spMkLst>
        </pc:spChg>
        <pc:spChg chg="mod">
          <ac:chgData name="Zhihao Liu" userId="66dd78f6-25d2-410b-91c7-5a34b2c67a14" providerId="ADAL" clId="{5B09D857-3E4C-41E2-B754-8FAFD73CC51D}" dt="2023-03-26T16:05:03.060" v="640" actId="14100"/>
          <ac:spMkLst>
            <pc:docMk/>
            <pc:sldMk cId="3573155957" sldId="338"/>
            <ac:spMk id="54" creationId="{66092719-A3CB-2DF8-60F3-C2B1A19D200F}"/>
          </ac:spMkLst>
        </pc:spChg>
        <pc:spChg chg="mod">
          <ac:chgData name="Zhihao Liu" userId="66dd78f6-25d2-410b-91c7-5a34b2c67a14" providerId="ADAL" clId="{5B09D857-3E4C-41E2-B754-8FAFD73CC51D}" dt="2023-03-26T16:05:03.060" v="640" actId="14100"/>
          <ac:spMkLst>
            <pc:docMk/>
            <pc:sldMk cId="3573155957" sldId="338"/>
            <ac:spMk id="67" creationId="{3C9F47A0-0B64-1267-B23D-8C9C77734C1B}"/>
          </ac:spMkLst>
        </pc:spChg>
        <pc:spChg chg="del">
          <ac:chgData name="Zhihao Liu" userId="66dd78f6-25d2-410b-91c7-5a34b2c67a14" providerId="ADAL" clId="{5B09D857-3E4C-41E2-B754-8FAFD73CC51D}" dt="2023-03-26T15:35:52.807" v="574" actId="478"/>
          <ac:spMkLst>
            <pc:docMk/>
            <pc:sldMk cId="3573155957" sldId="338"/>
            <ac:spMk id="68" creationId="{7F33474B-3EDC-1017-0E05-2224789E0CA9}"/>
          </ac:spMkLst>
        </pc:spChg>
        <pc:spChg chg="mod">
          <ac:chgData name="Zhihao Liu" userId="66dd78f6-25d2-410b-91c7-5a34b2c67a14" providerId="ADAL" clId="{5B09D857-3E4C-41E2-B754-8FAFD73CC51D}" dt="2023-03-26T16:05:03.060" v="640" actId="14100"/>
          <ac:spMkLst>
            <pc:docMk/>
            <pc:sldMk cId="3573155957" sldId="338"/>
            <ac:spMk id="69" creationId="{BFB1E888-9C0A-D867-E3C6-D3C6E5EC288B}"/>
          </ac:spMkLst>
        </pc:spChg>
        <pc:spChg chg="mod">
          <ac:chgData name="Zhihao Liu" userId="66dd78f6-25d2-410b-91c7-5a34b2c67a14" providerId="ADAL" clId="{5B09D857-3E4C-41E2-B754-8FAFD73CC51D}" dt="2023-03-26T16:05:03.060" v="640" actId="14100"/>
          <ac:spMkLst>
            <pc:docMk/>
            <pc:sldMk cId="3573155957" sldId="338"/>
            <ac:spMk id="72" creationId="{7B8BEE42-DA32-61E5-16A7-DD12DBDFC789}"/>
          </ac:spMkLst>
        </pc:spChg>
        <pc:spChg chg="mod">
          <ac:chgData name="Zhihao Liu" userId="66dd78f6-25d2-410b-91c7-5a34b2c67a14" providerId="ADAL" clId="{5B09D857-3E4C-41E2-B754-8FAFD73CC51D}" dt="2023-03-26T16:05:03.060" v="640" actId="14100"/>
          <ac:spMkLst>
            <pc:docMk/>
            <pc:sldMk cId="3573155957" sldId="338"/>
            <ac:spMk id="76" creationId="{A92FEB6E-6354-E288-AC4C-BB919D93A227}"/>
          </ac:spMkLst>
        </pc:spChg>
        <pc:spChg chg="mod">
          <ac:chgData name="Zhihao Liu" userId="66dd78f6-25d2-410b-91c7-5a34b2c67a14" providerId="ADAL" clId="{5B09D857-3E4C-41E2-B754-8FAFD73CC51D}" dt="2023-03-26T16:05:03.060" v="640" actId="14100"/>
          <ac:spMkLst>
            <pc:docMk/>
            <pc:sldMk cId="3573155957" sldId="338"/>
            <ac:spMk id="78" creationId="{D9D52D26-50BE-841D-5A33-E7848B8D38C7}"/>
          </ac:spMkLst>
        </pc:spChg>
        <pc:spChg chg="mod">
          <ac:chgData name="Zhihao Liu" userId="66dd78f6-25d2-410b-91c7-5a34b2c67a14" providerId="ADAL" clId="{5B09D857-3E4C-41E2-B754-8FAFD73CC51D}" dt="2023-03-26T16:05:03.060" v="640" actId="14100"/>
          <ac:spMkLst>
            <pc:docMk/>
            <pc:sldMk cId="3573155957" sldId="338"/>
            <ac:spMk id="79" creationId="{643ED8A1-323F-677C-C53C-CFECD6E69D9C}"/>
          </ac:spMkLst>
        </pc:spChg>
        <pc:spChg chg="mod">
          <ac:chgData name="Zhihao Liu" userId="66dd78f6-25d2-410b-91c7-5a34b2c67a14" providerId="ADAL" clId="{5B09D857-3E4C-41E2-B754-8FAFD73CC51D}" dt="2023-03-26T16:05:03.060" v="640" actId="14100"/>
          <ac:spMkLst>
            <pc:docMk/>
            <pc:sldMk cId="3573155957" sldId="338"/>
            <ac:spMk id="80" creationId="{495E3F2D-6F65-C4E0-5B5F-608BD9EB7CC9}"/>
          </ac:spMkLst>
        </pc:spChg>
        <pc:spChg chg="mod">
          <ac:chgData name="Zhihao Liu" userId="66dd78f6-25d2-410b-91c7-5a34b2c67a14" providerId="ADAL" clId="{5B09D857-3E4C-41E2-B754-8FAFD73CC51D}" dt="2023-03-26T16:05:03.060" v="640" actId="14100"/>
          <ac:spMkLst>
            <pc:docMk/>
            <pc:sldMk cId="3573155957" sldId="338"/>
            <ac:spMk id="84" creationId="{BAC8EE73-9DA7-F158-993D-604D09DAC9E3}"/>
          </ac:spMkLst>
        </pc:spChg>
        <pc:spChg chg="mod">
          <ac:chgData name="Zhihao Liu" userId="66dd78f6-25d2-410b-91c7-5a34b2c67a14" providerId="ADAL" clId="{5B09D857-3E4C-41E2-B754-8FAFD73CC51D}" dt="2023-03-26T16:05:03.060" v="640" actId="14100"/>
          <ac:spMkLst>
            <pc:docMk/>
            <pc:sldMk cId="3573155957" sldId="338"/>
            <ac:spMk id="85" creationId="{91574A2B-0EF5-F30E-C9EF-7E1CC60A313D}"/>
          </ac:spMkLst>
        </pc:spChg>
        <pc:spChg chg="mod">
          <ac:chgData name="Zhihao Liu" userId="66dd78f6-25d2-410b-91c7-5a34b2c67a14" providerId="ADAL" clId="{5B09D857-3E4C-41E2-B754-8FAFD73CC51D}" dt="2023-03-26T16:05:03.060" v="640" actId="14100"/>
          <ac:spMkLst>
            <pc:docMk/>
            <pc:sldMk cId="3573155957" sldId="338"/>
            <ac:spMk id="86" creationId="{598CAE0B-8E6E-F574-6305-0F4F1626CFFB}"/>
          </ac:spMkLst>
        </pc:spChg>
        <pc:spChg chg="mod">
          <ac:chgData name="Zhihao Liu" userId="66dd78f6-25d2-410b-91c7-5a34b2c67a14" providerId="ADAL" clId="{5B09D857-3E4C-41E2-B754-8FAFD73CC51D}" dt="2023-03-26T16:05:03.060" v="640" actId="14100"/>
          <ac:spMkLst>
            <pc:docMk/>
            <pc:sldMk cId="3573155957" sldId="338"/>
            <ac:spMk id="87" creationId="{627796E7-263C-2065-3B5D-64C9D85A5F0D}"/>
          </ac:spMkLst>
        </pc:spChg>
        <pc:spChg chg="mod">
          <ac:chgData name="Zhihao Liu" userId="66dd78f6-25d2-410b-91c7-5a34b2c67a14" providerId="ADAL" clId="{5B09D857-3E4C-41E2-B754-8FAFD73CC51D}" dt="2023-03-26T16:05:03.060" v="640" actId="14100"/>
          <ac:spMkLst>
            <pc:docMk/>
            <pc:sldMk cId="3573155957" sldId="338"/>
            <ac:spMk id="88" creationId="{939AABA9-F925-F48E-2714-333052901727}"/>
          </ac:spMkLst>
        </pc:spChg>
        <pc:spChg chg="mod">
          <ac:chgData name="Zhihao Liu" userId="66dd78f6-25d2-410b-91c7-5a34b2c67a14" providerId="ADAL" clId="{5B09D857-3E4C-41E2-B754-8FAFD73CC51D}" dt="2023-03-26T16:05:03.060" v="640" actId="14100"/>
          <ac:spMkLst>
            <pc:docMk/>
            <pc:sldMk cId="3573155957" sldId="338"/>
            <ac:spMk id="93" creationId="{C7D3E43C-7E9B-8F6E-8DAC-FCCF5CFA7A43}"/>
          </ac:spMkLst>
        </pc:spChg>
        <pc:spChg chg="mod">
          <ac:chgData name="Zhihao Liu" userId="66dd78f6-25d2-410b-91c7-5a34b2c67a14" providerId="ADAL" clId="{5B09D857-3E4C-41E2-B754-8FAFD73CC51D}" dt="2023-03-26T16:05:03.060" v="640" actId="14100"/>
          <ac:spMkLst>
            <pc:docMk/>
            <pc:sldMk cId="3573155957" sldId="338"/>
            <ac:spMk id="94" creationId="{B4C2D47B-E172-FB58-3B7A-A857810B9B04}"/>
          </ac:spMkLst>
        </pc:spChg>
        <pc:spChg chg="mod">
          <ac:chgData name="Zhihao Liu" userId="66dd78f6-25d2-410b-91c7-5a34b2c67a14" providerId="ADAL" clId="{5B09D857-3E4C-41E2-B754-8FAFD73CC51D}" dt="2023-03-26T16:05:03.060" v="640" actId="14100"/>
          <ac:spMkLst>
            <pc:docMk/>
            <pc:sldMk cId="3573155957" sldId="338"/>
            <ac:spMk id="95" creationId="{69A8576A-89D4-BE4C-53EC-9ABEDFE98FFD}"/>
          </ac:spMkLst>
        </pc:spChg>
        <pc:spChg chg="mod">
          <ac:chgData name="Zhihao Liu" userId="66dd78f6-25d2-410b-91c7-5a34b2c67a14" providerId="ADAL" clId="{5B09D857-3E4C-41E2-B754-8FAFD73CC51D}" dt="2023-03-26T16:05:03.060" v="640" actId="14100"/>
          <ac:spMkLst>
            <pc:docMk/>
            <pc:sldMk cId="3573155957" sldId="338"/>
            <ac:spMk id="96" creationId="{073501F2-36D2-6F55-7030-A06BB9B5922C}"/>
          </ac:spMkLst>
        </pc:spChg>
        <pc:spChg chg="mod">
          <ac:chgData name="Zhihao Liu" userId="66dd78f6-25d2-410b-91c7-5a34b2c67a14" providerId="ADAL" clId="{5B09D857-3E4C-41E2-B754-8FAFD73CC51D}" dt="2023-03-26T16:05:03.060" v="640" actId="14100"/>
          <ac:spMkLst>
            <pc:docMk/>
            <pc:sldMk cId="3573155957" sldId="338"/>
            <ac:spMk id="97" creationId="{333A4C23-0C42-4C76-FCF2-47E681061DE1}"/>
          </ac:spMkLst>
        </pc:spChg>
        <pc:spChg chg="mod">
          <ac:chgData name="Zhihao Liu" userId="66dd78f6-25d2-410b-91c7-5a34b2c67a14" providerId="ADAL" clId="{5B09D857-3E4C-41E2-B754-8FAFD73CC51D}" dt="2023-03-26T16:05:03.060" v="640" actId="14100"/>
          <ac:spMkLst>
            <pc:docMk/>
            <pc:sldMk cId="3573155957" sldId="338"/>
            <ac:spMk id="99" creationId="{8D643C36-9F8C-DBB9-8255-795270444409}"/>
          </ac:spMkLst>
        </pc:spChg>
        <pc:spChg chg="mod">
          <ac:chgData name="Zhihao Liu" userId="66dd78f6-25d2-410b-91c7-5a34b2c67a14" providerId="ADAL" clId="{5B09D857-3E4C-41E2-B754-8FAFD73CC51D}" dt="2023-03-26T16:05:03.060" v="640" actId="14100"/>
          <ac:spMkLst>
            <pc:docMk/>
            <pc:sldMk cId="3573155957" sldId="338"/>
            <ac:spMk id="100" creationId="{434E8837-89F3-6F5A-AE81-09F54DB8A597}"/>
          </ac:spMkLst>
        </pc:spChg>
        <pc:spChg chg="mod">
          <ac:chgData name="Zhihao Liu" userId="66dd78f6-25d2-410b-91c7-5a34b2c67a14" providerId="ADAL" clId="{5B09D857-3E4C-41E2-B754-8FAFD73CC51D}" dt="2023-03-26T16:05:03.060" v="640" actId="14100"/>
          <ac:spMkLst>
            <pc:docMk/>
            <pc:sldMk cId="3573155957" sldId="338"/>
            <ac:spMk id="103" creationId="{9A0D4F98-B4D0-5C15-B333-56DA97C7683B}"/>
          </ac:spMkLst>
        </pc:spChg>
        <pc:spChg chg="mod">
          <ac:chgData name="Zhihao Liu" userId="66dd78f6-25d2-410b-91c7-5a34b2c67a14" providerId="ADAL" clId="{5B09D857-3E4C-41E2-B754-8FAFD73CC51D}" dt="2023-03-26T16:05:03.060" v="640" actId="14100"/>
          <ac:spMkLst>
            <pc:docMk/>
            <pc:sldMk cId="3573155957" sldId="338"/>
            <ac:spMk id="104" creationId="{C7B93477-5897-EFB7-3BB0-B69DDE100D3A}"/>
          </ac:spMkLst>
        </pc:spChg>
        <pc:spChg chg="mod">
          <ac:chgData name="Zhihao Liu" userId="66dd78f6-25d2-410b-91c7-5a34b2c67a14" providerId="ADAL" clId="{5B09D857-3E4C-41E2-B754-8FAFD73CC51D}" dt="2023-03-26T16:05:03.060" v="640" actId="14100"/>
          <ac:spMkLst>
            <pc:docMk/>
            <pc:sldMk cId="3573155957" sldId="338"/>
            <ac:spMk id="107" creationId="{B3E85EF7-85A5-3305-79F8-DAEC6AE4F636}"/>
          </ac:spMkLst>
        </pc:spChg>
        <pc:spChg chg="mod">
          <ac:chgData name="Zhihao Liu" userId="66dd78f6-25d2-410b-91c7-5a34b2c67a14" providerId="ADAL" clId="{5B09D857-3E4C-41E2-B754-8FAFD73CC51D}" dt="2023-03-26T16:05:03.060" v="640" actId="14100"/>
          <ac:spMkLst>
            <pc:docMk/>
            <pc:sldMk cId="3573155957" sldId="338"/>
            <ac:spMk id="108" creationId="{7E52E6AA-E077-E333-F299-253267BDDB9B}"/>
          </ac:spMkLst>
        </pc:spChg>
        <pc:spChg chg="mod">
          <ac:chgData name="Zhihao Liu" userId="66dd78f6-25d2-410b-91c7-5a34b2c67a14" providerId="ADAL" clId="{5B09D857-3E4C-41E2-B754-8FAFD73CC51D}" dt="2023-03-26T16:05:03.060" v="640" actId="14100"/>
          <ac:spMkLst>
            <pc:docMk/>
            <pc:sldMk cId="3573155957" sldId="338"/>
            <ac:spMk id="109" creationId="{317A9C51-1D03-FB2E-7F4A-E64551E766E7}"/>
          </ac:spMkLst>
        </pc:spChg>
        <pc:spChg chg="mod">
          <ac:chgData name="Zhihao Liu" userId="66dd78f6-25d2-410b-91c7-5a34b2c67a14" providerId="ADAL" clId="{5B09D857-3E4C-41E2-B754-8FAFD73CC51D}" dt="2023-03-26T16:05:03.060" v="640" actId="14100"/>
          <ac:spMkLst>
            <pc:docMk/>
            <pc:sldMk cId="3573155957" sldId="338"/>
            <ac:spMk id="110" creationId="{1164E964-F9FA-EE2F-9917-4B0AF2622B54}"/>
          </ac:spMkLst>
        </pc:spChg>
        <pc:spChg chg="mod">
          <ac:chgData name="Zhihao Liu" userId="66dd78f6-25d2-410b-91c7-5a34b2c67a14" providerId="ADAL" clId="{5B09D857-3E4C-41E2-B754-8FAFD73CC51D}" dt="2023-03-26T16:05:03.060" v="640" actId="14100"/>
          <ac:spMkLst>
            <pc:docMk/>
            <pc:sldMk cId="3573155957" sldId="338"/>
            <ac:spMk id="111" creationId="{32A98C47-A298-3F62-AA50-E4E978AEBF14}"/>
          </ac:spMkLst>
        </pc:spChg>
        <pc:spChg chg="add del mod">
          <ac:chgData name="Zhihao Liu" userId="66dd78f6-25d2-410b-91c7-5a34b2c67a14" providerId="ADAL" clId="{5B09D857-3E4C-41E2-B754-8FAFD73CC51D}" dt="2023-03-26T19:01:15.919" v="691"/>
          <ac:spMkLst>
            <pc:docMk/>
            <pc:sldMk cId="3573155957" sldId="338"/>
            <ac:spMk id="116" creationId="{4B321454-1F1F-EAA3-314C-DD77DB39CFDC}"/>
          </ac:spMkLst>
        </pc:spChg>
        <pc:spChg chg="mod">
          <ac:chgData name="Zhihao Liu" userId="66dd78f6-25d2-410b-91c7-5a34b2c67a14" providerId="ADAL" clId="{5B09D857-3E4C-41E2-B754-8FAFD73CC51D}" dt="2023-03-26T19:01:01.879" v="690"/>
          <ac:spMkLst>
            <pc:docMk/>
            <pc:sldMk cId="3573155957" sldId="338"/>
            <ac:spMk id="119" creationId="{201250E9-F0AE-4485-59DC-607D81A84317}"/>
          </ac:spMkLst>
        </pc:spChg>
        <pc:spChg chg="mod">
          <ac:chgData name="Zhihao Liu" userId="66dd78f6-25d2-410b-91c7-5a34b2c67a14" providerId="ADAL" clId="{5B09D857-3E4C-41E2-B754-8FAFD73CC51D}" dt="2023-03-26T19:01:01.879" v="690"/>
          <ac:spMkLst>
            <pc:docMk/>
            <pc:sldMk cId="3573155957" sldId="338"/>
            <ac:spMk id="120" creationId="{A188ABA4-339F-FE64-4039-8EA57BBE90B7}"/>
          </ac:spMkLst>
        </pc:spChg>
        <pc:spChg chg="mod">
          <ac:chgData name="Zhihao Liu" userId="66dd78f6-25d2-410b-91c7-5a34b2c67a14" providerId="ADAL" clId="{5B09D857-3E4C-41E2-B754-8FAFD73CC51D}" dt="2023-03-26T19:01:01.879" v="690"/>
          <ac:spMkLst>
            <pc:docMk/>
            <pc:sldMk cId="3573155957" sldId="338"/>
            <ac:spMk id="121" creationId="{E57F1E4C-25D0-5C18-F6A4-77B4EA432E0F}"/>
          </ac:spMkLst>
        </pc:spChg>
        <pc:spChg chg="mod">
          <ac:chgData name="Zhihao Liu" userId="66dd78f6-25d2-410b-91c7-5a34b2c67a14" providerId="ADAL" clId="{5B09D857-3E4C-41E2-B754-8FAFD73CC51D}" dt="2023-03-26T19:01:01.879" v="690"/>
          <ac:spMkLst>
            <pc:docMk/>
            <pc:sldMk cId="3573155957" sldId="338"/>
            <ac:spMk id="124" creationId="{53B15433-EABB-D2FA-C152-5DF98E5BE006}"/>
          </ac:spMkLst>
        </pc:spChg>
        <pc:spChg chg="mod">
          <ac:chgData name="Zhihao Liu" userId="66dd78f6-25d2-410b-91c7-5a34b2c67a14" providerId="ADAL" clId="{5B09D857-3E4C-41E2-B754-8FAFD73CC51D}" dt="2023-03-26T19:01:01.879" v="690"/>
          <ac:spMkLst>
            <pc:docMk/>
            <pc:sldMk cId="3573155957" sldId="338"/>
            <ac:spMk id="125" creationId="{059BB172-774B-7867-AB8F-3970F57116C5}"/>
          </ac:spMkLst>
        </pc:spChg>
        <pc:spChg chg="mod">
          <ac:chgData name="Zhihao Liu" userId="66dd78f6-25d2-410b-91c7-5a34b2c67a14" providerId="ADAL" clId="{5B09D857-3E4C-41E2-B754-8FAFD73CC51D}" dt="2023-03-26T19:01:01.879" v="690"/>
          <ac:spMkLst>
            <pc:docMk/>
            <pc:sldMk cId="3573155957" sldId="338"/>
            <ac:spMk id="126" creationId="{2568DF82-37E7-EC73-9C7A-E033EEB1FB7C}"/>
          </ac:spMkLst>
        </pc:spChg>
        <pc:spChg chg="mod">
          <ac:chgData name="Zhihao Liu" userId="66dd78f6-25d2-410b-91c7-5a34b2c67a14" providerId="ADAL" clId="{5B09D857-3E4C-41E2-B754-8FAFD73CC51D}" dt="2023-03-26T19:01:01.879" v="690"/>
          <ac:spMkLst>
            <pc:docMk/>
            <pc:sldMk cId="3573155957" sldId="338"/>
            <ac:spMk id="127" creationId="{BD92C166-0056-C352-F38F-5988BC969C6C}"/>
          </ac:spMkLst>
        </pc:spChg>
        <pc:spChg chg="mod">
          <ac:chgData name="Zhihao Liu" userId="66dd78f6-25d2-410b-91c7-5a34b2c67a14" providerId="ADAL" clId="{5B09D857-3E4C-41E2-B754-8FAFD73CC51D}" dt="2023-03-26T19:01:01.879" v="690"/>
          <ac:spMkLst>
            <pc:docMk/>
            <pc:sldMk cId="3573155957" sldId="338"/>
            <ac:spMk id="128" creationId="{C4AA61BC-DA68-4ED2-0C7D-64FDA7ABBC4A}"/>
          </ac:spMkLst>
        </pc:spChg>
        <pc:spChg chg="mod">
          <ac:chgData name="Zhihao Liu" userId="66dd78f6-25d2-410b-91c7-5a34b2c67a14" providerId="ADAL" clId="{5B09D857-3E4C-41E2-B754-8FAFD73CC51D}" dt="2023-03-26T19:01:01.879" v="690"/>
          <ac:spMkLst>
            <pc:docMk/>
            <pc:sldMk cId="3573155957" sldId="338"/>
            <ac:spMk id="129" creationId="{5CA53151-3401-18FB-C8E0-F5C0EAF25906}"/>
          </ac:spMkLst>
        </pc:spChg>
        <pc:spChg chg="mod">
          <ac:chgData name="Zhihao Liu" userId="66dd78f6-25d2-410b-91c7-5a34b2c67a14" providerId="ADAL" clId="{5B09D857-3E4C-41E2-B754-8FAFD73CC51D}" dt="2023-03-26T19:01:01.879" v="690"/>
          <ac:spMkLst>
            <pc:docMk/>
            <pc:sldMk cId="3573155957" sldId="338"/>
            <ac:spMk id="130" creationId="{D50E7D97-81E6-612A-D90C-EC5C273F03DB}"/>
          </ac:spMkLst>
        </pc:spChg>
        <pc:spChg chg="mod">
          <ac:chgData name="Zhihao Liu" userId="66dd78f6-25d2-410b-91c7-5a34b2c67a14" providerId="ADAL" clId="{5B09D857-3E4C-41E2-B754-8FAFD73CC51D}" dt="2023-03-26T19:01:01.879" v="690"/>
          <ac:spMkLst>
            <pc:docMk/>
            <pc:sldMk cId="3573155957" sldId="338"/>
            <ac:spMk id="131" creationId="{FA134397-72D7-F7FE-C812-FFA2067A10DD}"/>
          </ac:spMkLst>
        </pc:spChg>
        <pc:spChg chg="mod">
          <ac:chgData name="Zhihao Liu" userId="66dd78f6-25d2-410b-91c7-5a34b2c67a14" providerId="ADAL" clId="{5B09D857-3E4C-41E2-B754-8FAFD73CC51D}" dt="2023-03-26T19:01:01.879" v="690"/>
          <ac:spMkLst>
            <pc:docMk/>
            <pc:sldMk cId="3573155957" sldId="338"/>
            <ac:spMk id="132" creationId="{4A27CF9B-6DDE-2419-BDF4-484A6DD586F4}"/>
          </ac:spMkLst>
        </pc:spChg>
        <pc:spChg chg="mod">
          <ac:chgData name="Zhihao Liu" userId="66dd78f6-25d2-410b-91c7-5a34b2c67a14" providerId="ADAL" clId="{5B09D857-3E4C-41E2-B754-8FAFD73CC51D}" dt="2023-03-26T19:01:01.879" v="690"/>
          <ac:spMkLst>
            <pc:docMk/>
            <pc:sldMk cId="3573155957" sldId="338"/>
            <ac:spMk id="136" creationId="{EF152986-F1D5-C6C1-F4CF-C57CAF0D7841}"/>
          </ac:spMkLst>
        </pc:spChg>
        <pc:spChg chg="mod">
          <ac:chgData name="Zhihao Liu" userId="66dd78f6-25d2-410b-91c7-5a34b2c67a14" providerId="ADAL" clId="{5B09D857-3E4C-41E2-B754-8FAFD73CC51D}" dt="2023-03-26T19:01:01.879" v="690"/>
          <ac:spMkLst>
            <pc:docMk/>
            <pc:sldMk cId="3573155957" sldId="338"/>
            <ac:spMk id="138" creationId="{5A45E26B-5852-CE2F-BE20-F3624B5CB088}"/>
          </ac:spMkLst>
        </pc:spChg>
        <pc:spChg chg="mod">
          <ac:chgData name="Zhihao Liu" userId="66dd78f6-25d2-410b-91c7-5a34b2c67a14" providerId="ADAL" clId="{5B09D857-3E4C-41E2-B754-8FAFD73CC51D}" dt="2023-03-26T19:01:01.879" v="690"/>
          <ac:spMkLst>
            <pc:docMk/>
            <pc:sldMk cId="3573155957" sldId="338"/>
            <ac:spMk id="139" creationId="{44455D71-CA97-EE0A-02C7-F09B8CC7F54E}"/>
          </ac:spMkLst>
        </pc:spChg>
        <pc:spChg chg="mod">
          <ac:chgData name="Zhihao Liu" userId="66dd78f6-25d2-410b-91c7-5a34b2c67a14" providerId="ADAL" clId="{5B09D857-3E4C-41E2-B754-8FAFD73CC51D}" dt="2023-03-26T19:01:01.879" v="690"/>
          <ac:spMkLst>
            <pc:docMk/>
            <pc:sldMk cId="3573155957" sldId="338"/>
            <ac:spMk id="140" creationId="{14DF544E-CBA4-04AE-1FC8-B4AAB6DF376E}"/>
          </ac:spMkLst>
        </pc:spChg>
        <pc:spChg chg="mod">
          <ac:chgData name="Zhihao Liu" userId="66dd78f6-25d2-410b-91c7-5a34b2c67a14" providerId="ADAL" clId="{5B09D857-3E4C-41E2-B754-8FAFD73CC51D}" dt="2023-03-26T19:01:01.879" v="690"/>
          <ac:spMkLst>
            <pc:docMk/>
            <pc:sldMk cId="3573155957" sldId="338"/>
            <ac:spMk id="141" creationId="{37A2A789-B577-1DD4-18EC-5638DDDEAFCE}"/>
          </ac:spMkLst>
        </pc:spChg>
        <pc:spChg chg="mod">
          <ac:chgData name="Zhihao Liu" userId="66dd78f6-25d2-410b-91c7-5a34b2c67a14" providerId="ADAL" clId="{5B09D857-3E4C-41E2-B754-8FAFD73CC51D}" dt="2023-03-26T19:01:01.879" v="690"/>
          <ac:spMkLst>
            <pc:docMk/>
            <pc:sldMk cId="3573155957" sldId="338"/>
            <ac:spMk id="142" creationId="{14848A87-3962-F68B-810E-B7AC98C3074A}"/>
          </ac:spMkLst>
        </pc:spChg>
        <pc:spChg chg="mod">
          <ac:chgData name="Zhihao Liu" userId="66dd78f6-25d2-410b-91c7-5a34b2c67a14" providerId="ADAL" clId="{5B09D857-3E4C-41E2-B754-8FAFD73CC51D}" dt="2023-03-26T19:01:01.879" v="690"/>
          <ac:spMkLst>
            <pc:docMk/>
            <pc:sldMk cId="3573155957" sldId="338"/>
            <ac:spMk id="143" creationId="{6FDCCD0D-5DE8-C72F-C660-5BA973535E6F}"/>
          </ac:spMkLst>
        </pc:spChg>
        <pc:spChg chg="mod">
          <ac:chgData name="Zhihao Liu" userId="66dd78f6-25d2-410b-91c7-5a34b2c67a14" providerId="ADAL" clId="{5B09D857-3E4C-41E2-B754-8FAFD73CC51D}" dt="2023-03-26T19:01:01.879" v="690"/>
          <ac:spMkLst>
            <pc:docMk/>
            <pc:sldMk cId="3573155957" sldId="338"/>
            <ac:spMk id="147" creationId="{354A6262-3573-71D9-F2F2-C02B1B570EB8}"/>
          </ac:spMkLst>
        </pc:spChg>
        <pc:spChg chg="mod">
          <ac:chgData name="Zhihao Liu" userId="66dd78f6-25d2-410b-91c7-5a34b2c67a14" providerId="ADAL" clId="{5B09D857-3E4C-41E2-B754-8FAFD73CC51D}" dt="2023-03-26T19:01:01.879" v="690"/>
          <ac:spMkLst>
            <pc:docMk/>
            <pc:sldMk cId="3573155957" sldId="338"/>
            <ac:spMk id="148" creationId="{34D0A80F-D9F4-E034-E795-0B3E408D3BE5}"/>
          </ac:spMkLst>
        </pc:spChg>
        <pc:spChg chg="mod">
          <ac:chgData name="Zhihao Liu" userId="66dd78f6-25d2-410b-91c7-5a34b2c67a14" providerId="ADAL" clId="{5B09D857-3E4C-41E2-B754-8FAFD73CC51D}" dt="2023-03-26T19:01:01.879" v="690"/>
          <ac:spMkLst>
            <pc:docMk/>
            <pc:sldMk cId="3573155957" sldId="338"/>
            <ac:spMk id="150" creationId="{9E56149C-66F3-B513-E253-09BFEB802698}"/>
          </ac:spMkLst>
        </pc:spChg>
        <pc:spChg chg="mod">
          <ac:chgData name="Zhihao Liu" userId="66dd78f6-25d2-410b-91c7-5a34b2c67a14" providerId="ADAL" clId="{5B09D857-3E4C-41E2-B754-8FAFD73CC51D}" dt="2023-03-26T19:01:01.879" v="690"/>
          <ac:spMkLst>
            <pc:docMk/>
            <pc:sldMk cId="3573155957" sldId="338"/>
            <ac:spMk id="152" creationId="{E4F0B9C0-AF11-B272-76A8-EBFC4369608F}"/>
          </ac:spMkLst>
        </pc:spChg>
        <pc:spChg chg="mod">
          <ac:chgData name="Zhihao Liu" userId="66dd78f6-25d2-410b-91c7-5a34b2c67a14" providerId="ADAL" clId="{5B09D857-3E4C-41E2-B754-8FAFD73CC51D}" dt="2023-03-26T19:01:01.879" v="690"/>
          <ac:spMkLst>
            <pc:docMk/>
            <pc:sldMk cId="3573155957" sldId="338"/>
            <ac:spMk id="154" creationId="{19017434-4C50-163B-BF2A-E0F8805BB24B}"/>
          </ac:spMkLst>
        </pc:spChg>
        <pc:spChg chg="mod">
          <ac:chgData name="Zhihao Liu" userId="66dd78f6-25d2-410b-91c7-5a34b2c67a14" providerId="ADAL" clId="{5B09D857-3E4C-41E2-B754-8FAFD73CC51D}" dt="2023-03-26T19:01:01.879" v="690"/>
          <ac:spMkLst>
            <pc:docMk/>
            <pc:sldMk cId="3573155957" sldId="338"/>
            <ac:spMk id="155" creationId="{A2D1FEEF-6A8B-1038-823C-D00674DB29F4}"/>
          </ac:spMkLst>
        </pc:spChg>
        <pc:spChg chg="mod">
          <ac:chgData name="Zhihao Liu" userId="66dd78f6-25d2-410b-91c7-5a34b2c67a14" providerId="ADAL" clId="{5B09D857-3E4C-41E2-B754-8FAFD73CC51D}" dt="2023-03-26T19:01:01.879" v="690"/>
          <ac:spMkLst>
            <pc:docMk/>
            <pc:sldMk cId="3573155957" sldId="338"/>
            <ac:spMk id="156" creationId="{A2884CF8-BFA9-4DDF-4B7B-D33ABE6FEA1D}"/>
          </ac:spMkLst>
        </pc:spChg>
        <pc:spChg chg="mod">
          <ac:chgData name="Zhihao Liu" userId="66dd78f6-25d2-410b-91c7-5a34b2c67a14" providerId="ADAL" clId="{5B09D857-3E4C-41E2-B754-8FAFD73CC51D}" dt="2023-03-26T19:01:01.879" v="690"/>
          <ac:spMkLst>
            <pc:docMk/>
            <pc:sldMk cId="3573155957" sldId="338"/>
            <ac:spMk id="160" creationId="{73A9231F-DC62-2B3C-007F-05A7DC63F81F}"/>
          </ac:spMkLst>
        </pc:spChg>
        <pc:spChg chg="mod">
          <ac:chgData name="Zhihao Liu" userId="66dd78f6-25d2-410b-91c7-5a34b2c67a14" providerId="ADAL" clId="{5B09D857-3E4C-41E2-B754-8FAFD73CC51D}" dt="2023-03-26T19:01:01.879" v="690"/>
          <ac:spMkLst>
            <pc:docMk/>
            <pc:sldMk cId="3573155957" sldId="338"/>
            <ac:spMk id="161" creationId="{B8E822A6-CE51-CFEF-8E66-D8DDCB181D94}"/>
          </ac:spMkLst>
        </pc:spChg>
        <pc:spChg chg="mod">
          <ac:chgData name="Zhihao Liu" userId="66dd78f6-25d2-410b-91c7-5a34b2c67a14" providerId="ADAL" clId="{5B09D857-3E4C-41E2-B754-8FAFD73CC51D}" dt="2023-03-26T19:01:01.879" v="690"/>
          <ac:spMkLst>
            <pc:docMk/>
            <pc:sldMk cId="3573155957" sldId="338"/>
            <ac:spMk id="162" creationId="{234ADA64-DB45-A4D7-D83A-1D6B5D23FF6A}"/>
          </ac:spMkLst>
        </pc:spChg>
        <pc:spChg chg="mod">
          <ac:chgData name="Zhihao Liu" userId="66dd78f6-25d2-410b-91c7-5a34b2c67a14" providerId="ADAL" clId="{5B09D857-3E4C-41E2-B754-8FAFD73CC51D}" dt="2023-03-26T19:01:01.879" v="690"/>
          <ac:spMkLst>
            <pc:docMk/>
            <pc:sldMk cId="3573155957" sldId="338"/>
            <ac:spMk id="163" creationId="{F5F1A41B-9FAC-A8AD-6D71-10B67EA26CE0}"/>
          </ac:spMkLst>
        </pc:spChg>
        <pc:spChg chg="mod">
          <ac:chgData name="Zhihao Liu" userId="66dd78f6-25d2-410b-91c7-5a34b2c67a14" providerId="ADAL" clId="{5B09D857-3E4C-41E2-B754-8FAFD73CC51D}" dt="2023-03-26T19:01:01.879" v="690"/>
          <ac:spMkLst>
            <pc:docMk/>
            <pc:sldMk cId="3573155957" sldId="338"/>
            <ac:spMk id="164" creationId="{2BD210B2-FAF0-CB3B-BD6D-7268263F0F3D}"/>
          </ac:spMkLst>
        </pc:spChg>
        <pc:spChg chg="mod">
          <ac:chgData name="Zhihao Liu" userId="66dd78f6-25d2-410b-91c7-5a34b2c67a14" providerId="ADAL" clId="{5B09D857-3E4C-41E2-B754-8FAFD73CC51D}" dt="2023-03-26T19:01:01.879" v="690"/>
          <ac:spMkLst>
            <pc:docMk/>
            <pc:sldMk cId="3573155957" sldId="338"/>
            <ac:spMk id="169" creationId="{BF49214A-FC09-4E50-7028-5645B1C89509}"/>
          </ac:spMkLst>
        </pc:spChg>
        <pc:spChg chg="mod">
          <ac:chgData name="Zhihao Liu" userId="66dd78f6-25d2-410b-91c7-5a34b2c67a14" providerId="ADAL" clId="{5B09D857-3E4C-41E2-B754-8FAFD73CC51D}" dt="2023-03-26T19:01:01.879" v="690"/>
          <ac:spMkLst>
            <pc:docMk/>
            <pc:sldMk cId="3573155957" sldId="338"/>
            <ac:spMk id="170" creationId="{EDFA5D13-217D-265B-9D86-2E115C498A45}"/>
          </ac:spMkLst>
        </pc:spChg>
        <pc:spChg chg="mod">
          <ac:chgData name="Zhihao Liu" userId="66dd78f6-25d2-410b-91c7-5a34b2c67a14" providerId="ADAL" clId="{5B09D857-3E4C-41E2-B754-8FAFD73CC51D}" dt="2023-03-26T19:01:01.879" v="690"/>
          <ac:spMkLst>
            <pc:docMk/>
            <pc:sldMk cId="3573155957" sldId="338"/>
            <ac:spMk id="171" creationId="{04DD196A-3B25-F32D-9854-02DF91A75AE9}"/>
          </ac:spMkLst>
        </pc:spChg>
        <pc:spChg chg="mod">
          <ac:chgData name="Zhihao Liu" userId="66dd78f6-25d2-410b-91c7-5a34b2c67a14" providerId="ADAL" clId="{5B09D857-3E4C-41E2-B754-8FAFD73CC51D}" dt="2023-03-26T19:01:01.879" v="690"/>
          <ac:spMkLst>
            <pc:docMk/>
            <pc:sldMk cId="3573155957" sldId="338"/>
            <ac:spMk id="172" creationId="{B3E84DC7-BB52-3EE2-4F7D-13693CB3323C}"/>
          </ac:spMkLst>
        </pc:spChg>
        <pc:spChg chg="mod">
          <ac:chgData name="Zhihao Liu" userId="66dd78f6-25d2-410b-91c7-5a34b2c67a14" providerId="ADAL" clId="{5B09D857-3E4C-41E2-B754-8FAFD73CC51D}" dt="2023-03-26T19:01:01.879" v="690"/>
          <ac:spMkLst>
            <pc:docMk/>
            <pc:sldMk cId="3573155957" sldId="338"/>
            <ac:spMk id="173" creationId="{3560541E-96F1-0A93-BE81-5D400B3FEF02}"/>
          </ac:spMkLst>
        </pc:spChg>
        <pc:spChg chg="mod">
          <ac:chgData name="Zhihao Liu" userId="66dd78f6-25d2-410b-91c7-5a34b2c67a14" providerId="ADAL" clId="{5B09D857-3E4C-41E2-B754-8FAFD73CC51D}" dt="2023-03-26T19:01:01.879" v="690"/>
          <ac:spMkLst>
            <pc:docMk/>
            <pc:sldMk cId="3573155957" sldId="338"/>
            <ac:spMk id="175" creationId="{70CE0A25-F76B-F6A5-D7D9-557572DE3B34}"/>
          </ac:spMkLst>
        </pc:spChg>
        <pc:spChg chg="mod">
          <ac:chgData name="Zhihao Liu" userId="66dd78f6-25d2-410b-91c7-5a34b2c67a14" providerId="ADAL" clId="{5B09D857-3E4C-41E2-B754-8FAFD73CC51D}" dt="2023-03-26T19:01:01.879" v="690"/>
          <ac:spMkLst>
            <pc:docMk/>
            <pc:sldMk cId="3573155957" sldId="338"/>
            <ac:spMk id="176" creationId="{D3932DED-A532-AB78-E211-338F07B223C0}"/>
          </ac:spMkLst>
        </pc:spChg>
        <pc:spChg chg="mod">
          <ac:chgData name="Zhihao Liu" userId="66dd78f6-25d2-410b-91c7-5a34b2c67a14" providerId="ADAL" clId="{5B09D857-3E4C-41E2-B754-8FAFD73CC51D}" dt="2023-03-26T19:01:01.879" v="690"/>
          <ac:spMkLst>
            <pc:docMk/>
            <pc:sldMk cId="3573155957" sldId="338"/>
            <ac:spMk id="179" creationId="{7A6AF679-BE89-D2EE-FF03-07066E375F79}"/>
          </ac:spMkLst>
        </pc:spChg>
        <pc:spChg chg="mod">
          <ac:chgData name="Zhihao Liu" userId="66dd78f6-25d2-410b-91c7-5a34b2c67a14" providerId="ADAL" clId="{5B09D857-3E4C-41E2-B754-8FAFD73CC51D}" dt="2023-03-26T19:01:01.879" v="690"/>
          <ac:spMkLst>
            <pc:docMk/>
            <pc:sldMk cId="3573155957" sldId="338"/>
            <ac:spMk id="180" creationId="{2029FC5F-E589-854D-9426-018F44EF912C}"/>
          </ac:spMkLst>
        </pc:spChg>
        <pc:spChg chg="mod">
          <ac:chgData name="Zhihao Liu" userId="66dd78f6-25d2-410b-91c7-5a34b2c67a14" providerId="ADAL" clId="{5B09D857-3E4C-41E2-B754-8FAFD73CC51D}" dt="2023-03-26T19:01:01.879" v="690"/>
          <ac:spMkLst>
            <pc:docMk/>
            <pc:sldMk cId="3573155957" sldId="338"/>
            <ac:spMk id="183" creationId="{B06DCE09-CCF1-C46A-B853-C930D5816C94}"/>
          </ac:spMkLst>
        </pc:spChg>
        <pc:spChg chg="mod">
          <ac:chgData name="Zhihao Liu" userId="66dd78f6-25d2-410b-91c7-5a34b2c67a14" providerId="ADAL" clId="{5B09D857-3E4C-41E2-B754-8FAFD73CC51D}" dt="2023-03-26T19:01:01.879" v="690"/>
          <ac:spMkLst>
            <pc:docMk/>
            <pc:sldMk cId="3573155957" sldId="338"/>
            <ac:spMk id="184" creationId="{29C45560-915A-668E-7E6F-179E4CFD25C0}"/>
          </ac:spMkLst>
        </pc:spChg>
        <pc:spChg chg="mod">
          <ac:chgData name="Zhihao Liu" userId="66dd78f6-25d2-410b-91c7-5a34b2c67a14" providerId="ADAL" clId="{5B09D857-3E4C-41E2-B754-8FAFD73CC51D}" dt="2023-03-26T19:01:01.879" v="690"/>
          <ac:spMkLst>
            <pc:docMk/>
            <pc:sldMk cId="3573155957" sldId="338"/>
            <ac:spMk id="185" creationId="{0902EFD4-BCA1-27F0-FB52-8F5EE32D3584}"/>
          </ac:spMkLst>
        </pc:spChg>
        <pc:spChg chg="mod">
          <ac:chgData name="Zhihao Liu" userId="66dd78f6-25d2-410b-91c7-5a34b2c67a14" providerId="ADAL" clId="{5B09D857-3E4C-41E2-B754-8FAFD73CC51D}" dt="2023-03-26T19:01:01.879" v="690"/>
          <ac:spMkLst>
            <pc:docMk/>
            <pc:sldMk cId="3573155957" sldId="338"/>
            <ac:spMk id="186" creationId="{A2D6465E-2CE9-C402-634C-6541AD4427E9}"/>
          </ac:spMkLst>
        </pc:spChg>
        <pc:spChg chg="mod">
          <ac:chgData name="Zhihao Liu" userId="66dd78f6-25d2-410b-91c7-5a34b2c67a14" providerId="ADAL" clId="{5B09D857-3E4C-41E2-B754-8FAFD73CC51D}" dt="2023-03-26T19:01:01.879" v="690"/>
          <ac:spMkLst>
            <pc:docMk/>
            <pc:sldMk cId="3573155957" sldId="338"/>
            <ac:spMk id="187" creationId="{B299B4ED-D9B9-FE51-5FC9-D9BC3BAB10C6}"/>
          </ac:spMkLst>
        </pc:spChg>
        <pc:spChg chg="add mod">
          <ac:chgData name="Zhihao Liu" userId="66dd78f6-25d2-410b-91c7-5a34b2c67a14" providerId="ADAL" clId="{5B09D857-3E4C-41E2-B754-8FAFD73CC51D}" dt="2023-03-26T21:36:38.008" v="4918" actId="113"/>
          <ac:spMkLst>
            <pc:docMk/>
            <pc:sldMk cId="3573155957" sldId="338"/>
            <ac:spMk id="192" creationId="{676212CD-74C3-793C-99A1-AEA5906F84A9}"/>
          </ac:spMkLst>
        </pc:spChg>
        <pc:spChg chg="add del mod">
          <ac:chgData name="Zhihao Liu" userId="66dd78f6-25d2-410b-91c7-5a34b2c67a14" providerId="ADAL" clId="{5B09D857-3E4C-41E2-B754-8FAFD73CC51D}" dt="2023-03-26T21:37:08.559" v="4922" actId="22"/>
          <ac:spMkLst>
            <pc:docMk/>
            <pc:sldMk cId="3573155957" sldId="338"/>
            <ac:spMk id="194" creationId="{DB37BA3F-6E74-CE17-201B-CF7C6E6EE67F}"/>
          </ac:spMkLst>
        </pc:spChg>
        <pc:grpChg chg="add del mod">
          <ac:chgData name="Zhihao Liu" userId="66dd78f6-25d2-410b-91c7-5a34b2c67a14" providerId="ADAL" clId="{5B09D857-3E4C-41E2-B754-8FAFD73CC51D}" dt="2023-03-26T16:05:06.495" v="641" actId="478"/>
          <ac:grpSpMkLst>
            <pc:docMk/>
            <pc:sldMk cId="3573155957" sldId="338"/>
            <ac:grpSpMk id="7" creationId="{90D39DDC-773B-B994-9169-F8FFB2467BD2}"/>
          </ac:grpSpMkLst>
        </pc:grpChg>
        <pc:grpChg chg="mod">
          <ac:chgData name="Zhihao Liu" userId="66dd78f6-25d2-410b-91c7-5a34b2c67a14" providerId="ADAL" clId="{5B09D857-3E4C-41E2-B754-8FAFD73CC51D}" dt="2023-03-26T16:05:03.060" v="640" actId="14100"/>
          <ac:grpSpMkLst>
            <pc:docMk/>
            <pc:sldMk cId="3573155957" sldId="338"/>
            <ac:grpSpMk id="9" creationId="{0EDF3B11-9C82-3353-2ECA-22CCC5B113BC}"/>
          </ac:grpSpMkLst>
        </pc:grpChg>
        <pc:grpChg chg="mod">
          <ac:chgData name="Zhihao Liu" userId="66dd78f6-25d2-410b-91c7-5a34b2c67a14" providerId="ADAL" clId="{5B09D857-3E4C-41E2-B754-8FAFD73CC51D}" dt="2023-03-26T16:05:03.060" v="640" actId="14100"/>
          <ac:grpSpMkLst>
            <pc:docMk/>
            <pc:sldMk cId="3573155957" sldId="338"/>
            <ac:grpSpMk id="42" creationId="{532197D9-2F6F-7D0B-D947-1E14EF71D6CB}"/>
          </ac:grpSpMkLst>
        </pc:grpChg>
        <pc:grpChg chg="mod">
          <ac:chgData name="Zhihao Liu" userId="66dd78f6-25d2-410b-91c7-5a34b2c67a14" providerId="ADAL" clId="{5B09D857-3E4C-41E2-B754-8FAFD73CC51D}" dt="2023-03-26T16:05:03.060" v="640" actId="14100"/>
          <ac:grpSpMkLst>
            <pc:docMk/>
            <pc:sldMk cId="3573155957" sldId="338"/>
            <ac:grpSpMk id="61" creationId="{63C717F9-F90D-2755-6A00-B3FCE005A311}"/>
          </ac:grpSpMkLst>
        </pc:grpChg>
        <pc:grpChg chg="del">
          <ac:chgData name="Zhihao Liu" userId="66dd78f6-25d2-410b-91c7-5a34b2c67a14" providerId="ADAL" clId="{5B09D857-3E4C-41E2-B754-8FAFD73CC51D}" dt="2023-03-26T15:33:25.618" v="562" actId="478"/>
          <ac:grpSpMkLst>
            <pc:docMk/>
            <pc:sldMk cId="3573155957" sldId="338"/>
            <ac:grpSpMk id="62" creationId="{A4AFD86B-D037-BDDD-0E7C-1F962E9452CB}"/>
          </ac:grpSpMkLst>
        </pc:grpChg>
        <pc:grpChg chg="mod">
          <ac:chgData name="Zhihao Liu" userId="66dd78f6-25d2-410b-91c7-5a34b2c67a14" providerId="ADAL" clId="{5B09D857-3E4C-41E2-B754-8FAFD73CC51D}" dt="2023-03-26T16:05:03.060" v="640" actId="14100"/>
          <ac:grpSpMkLst>
            <pc:docMk/>
            <pc:sldMk cId="3573155957" sldId="338"/>
            <ac:grpSpMk id="63" creationId="{6A46ADE8-0035-FE32-B673-AD04B9E3FA67}"/>
          </ac:grpSpMkLst>
        </pc:grpChg>
        <pc:grpChg chg="mod">
          <ac:chgData name="Zhihao Liu" userId="66dd78f6-25d2-410b-91c7-5a34b2c67a14" providerId="ADAL" clId="{5B09D857-3E4C-41E2-B754-8FAFD73CC51D}" dt="2023-03-26T16:05:03.060" v="640" actId="14100"/>
          <ac:grpSpMkLst>
            <pc:docMk/>
            <pc:sldMk cId="3573155957" sldId="338"/>
            <ac:grpSpMk id="64" creationId="{463F64D4-B737-4A76-67D6-13D24BEC2919}"/>
          </ac:grpSpMkLst>
        </pc:grpChg>
        <pc:grpChg chg="mod">
          <ac:chgData name="Zhihao Liu" userId="66dd78f6-25d2-410b-91c7-5a34b2c67a14" providerId="ADAL" clId="{5B09D857-3E4C-41E2-B754-8FAFD73CC51D}" dt="2023-03-26T16:05:03.060" v="640" actId="14100"/>
          <ac:grpSpMkLst>
            <pc:docMk/>
            <pc:sldMk cId="3573155957" sldId="338"/>
            <ac:grpSpMk id="71" creationId="{03368BDA-6D8C-ACD0-E50E-23953928679B}"/>
          </ac:grpSpMkLst>
        </pc:grpChg>
        <pc:grpChg chg="del">
          <ac:chgData name="Zhihao Liu" userId="66dd78f6-25d2-410b-91c7-5a34b2c67a14" providerId="ADAL" clId="{5B09D857-3E4C-41E2-B754-8FAFD73CC51D}" dt="2023-03-26T15:33:32.389" v="564" actId="478"/>
          <ac:grpSpMkLst>
            <pc:docMk/>
            <pc:sldMk cId="3573155957" sldId="338"/>
            <ac:grpSpMk id="73" creationId="{45C9C4BD-937B-35D6-33F0-AD94F461F884}"/>
          </ac:grpSpMkLst>
        </pc:grpChg>
        <pc:grpChg chg="mod">
          <ac:chgData name="Zhihao Liu" userId="66dd78f6-25d2-410b-91c7-5a34b2c67a14" providerId="ADAL" clId="{5B09D857-3E4C-41E2-B754-8FAFD73CC51D}" dt="2023-03-26T16:05:03.060" v="640" actId="14100"/>
          <ac:grpSpMkLst>
            <pc:docMk/>
            <pc:sldMk cId="3573155957" sldId="338"/>
            <ac:grpSpMk id="75" creationId="{A8F65A58-A352-4FED-48D0-0BFB40FCCE3C}"/>
          </ac:grpSpMkLst>
        </pc:grpChg>
        <pc:grpChg chg="mod">
          <ac:chgData name="Zhihao Liu" userId="66dd78f6-25d2-410b-91c7-5a34b2c67a14" providerId="ADAL" clId="{5B09D857-3E4C-41E2-B754-8FAFD73CC51D}" dt="2023-03-26T16:05:03.060" v="640" actId="14100"/>
          <ac:grpSpMkLst>
            <pc:docMk/>
            <pc:sldMk cId="3573155957" sldId="338"/>
            <ac:grpSpMk id="77" creationId="{E9EB17CC-DA5F-AC5F-818B-22BC3DB7E0B6}"/>
          </ac:grpSpMkLst>
        </pc:grpChg>
        <pc:grpChg chg="mod">
          <ac:chgData name="Zhihao Liu" userId="66dd78f6-25d2-410b-91c7-5a34b2c67a14" providerId="ADAL" clId="{5B09D857-3E4C-41E2-B754-8FAFD73CC51D}" dt="2023-03-26T16:05:03.060" v="640" actId="14100"/>
          <ac:grpSpMkLst>
            <pc:docMk/>
            <pc:sldMk cId="3573155957" sldId="338"/>
            <ac:grpSpMk id="102" creationId="{91E7D0EB-4647-74D7-AF56-9709D14C7D78}"/>
          </ac:grpSpMkLst>
        </pc:grpChg>
        <pc:grpChg chg="mod">
          <ac:chgData name="Zhihao Liu" userId="66dd78f6-25d2-410b-91c7-5a34b2c67a14" providerId="ADAL" clId="{5B09D857-3E4C-41E2-B754-8FAFD73CC51D}" dt="2023-03-26T16:05:03.060" v="640" actId="14100"/>
          <ac:grpSpMkLst>
            <pc:docMk/>
            <pc:sldMk cId="3573155957" sldId="338"/>
            <ac:grpSpMk id="105" creationId="{CABBBB65-15E6-05B3-C2B0-6AE7205C70B4}"/>
          </ac:grpSpMkLst>
        </pc:grpChg>
        <pc:grpChg chg="add del mod">
          <ac:chgData name="Zhihao Liu" userId="66dd78f6-25d2-410b-91c7-5a34b2c67a14" providerId="ADAL" clId="{5B09D857-3E4C-41E2-B754-8FAFD73CC51D}" dt="2023-03-26T19:01:15.919" v="691"/>
          <ac:grpSpMkLst>
            <pc:docMk/>
            <pc:sldMk cId="3573155957" sldId="338"/>
            <ac:grpSpMk id="117" creationId="{3F915565-6E2E-288A-456E-8D11C5555ACA}"/>
          </ac:grpSpMkLst>
        </pc:grpChg>
        <pc:grpChg chg="mod">
          <ac:chgData name="Zhihao Liu" userId="66dd78f6-25d2-410b-91c7-5a34b2c67a14" providerId="ADAL" clId="{5B09D857-3E4C-41E2-B754-8FAFD73CC51D}" dt="2023-03-26T19:01:01.879" v="690"/>
          <ac:grpSpMkLst>
            <pc:docMk/>
            <pc:sldMk cId="3573155957" sldId="338"/>
            <ac:grpSpMk id="118" creationId="{657EE317-9A0E-7D31-2A51-5B297DFA9015}"/>
          </ac:grpSpMkLst>
        </pc:grpChg>
        <pc:grpChg chg="mod">
          <ac:chgData name="Zhihao Liu" userId="66dd78f6-25d2-410b-91c7-5a34b2c67a14" providerId="ADAL" clId="{5B09D857-3E4C-41E2-B754-8FAFD73CC51D}" dt="2023-03-26T19:01:01.879" v="690"/>
          <ac:grpSpMkLst>
            <pc:docMk/>
            <pc:sldMk cId="3573155957" sldId="338"/>
            <ac:grpSpMk id="137" creationId="{F0FE1A6A-26BD-9AA5-EB17-62F9423C7D22}"/>
          </ac:grpSpMkLst>
        </pc:grpChg>
        <pc:grpChg chg="mod">
          <ac:chgData name="Zhihao Liu" userId="66dd78f6-25d2-410b-91c7-5a34b2c67a14" providerId="ADAL" clId="{5B09D857-3E4C-41E2-B754-8FAFD73CC51D}" dt="2023-03-26T19:01:01.879" v="690"/>
          <ac:grpSpMkLst>
            <pc:docMk/>
            <pc:sldMk cId="3573155957" sldId="338"/>
            <ac:grpSpMk id="144" creationId="{20CA5328-32B4-99D0-421C-C06BD207D61E}"/>
          </ac:grpSpMkLst>
        </pc:grpChg>
        <pc:grpChg chg="mod">
          <ac:chgData name="Zhihao Liu" userId="66dd78f6-25d2-410b-91c7-5a34b2c67a14" providerId="ADAL" clId="{5B09D857-3E4C-41E2-B754-8FAFD73CC51D}" dt="2023-03-26T19:01:01.879" v="690"/>
          <ac:grpSpMkLst>
            <pc:docMk/>
            <pc:sldMk cId="3573155957" sldId="338"/>
            <ac:grpSpMk id="145" creationId="{E9D8A134-FD1C-BAEC-CD38-64BE1DF13E5D}"/>
          </ac:grpSpMkLst>
        </pc:grpChg>
        <pc:grpChg chg="mod">
          <ac:chgData name="Zhihao Liu" userId="66dd78f6-25d2-410b-91c7-5a34b2c67a14" providerId="ADAL" clId="{5B09D857-3E4C-41E2-B754-8FAFD73CC51D}" dt="2023-03-26T19:01:01.879" v="690"/>
          <ac:grpSpMkLst>
            <pc:docMk/>
            <pc:sldMk cId="3573155957" sldId="338"/>
            <ac:grpSpMk id="146" creationId="{CCBACD95-6857-A974-2BE4-46BA780F29BD}"/>
          </ac:grpSpMkLst>
        </pc:grpChg>
        <pc:grpChg chg="mod">
          <ac:chgData name="Zhihao Liu" userId="66dd78f6-25d2-410b-91c7-5a34b2c67a14" providerId="ADAL" clId="{5B09D857-3E4C-41E2-B754-8FAFD73CC51D}" dt="2023-03-26T19:01:01.879" v="690"/>
          <ac:grpSpMkLst>
            <pc:docMk/>
            <pc:sldMk cId="3573155957" sldId="338"/>
            <ac:grpSpMk id="149" creationId="{BDE6C6DB-8F8E-B86F-B622-71541857DF14}"/>
          </ac:grpSpMkLst>
        </pc:grpChg>
        <pc:grpChg chg="mod">
          <ac:chgData name="Zhihao Liu" userId="66dd78f6-25d2-410b-91c7-5a34b2c67a14" providerId="ADAL" clId="{5B09D857-3E4C-41E2-B754-8FAFD73CC51D}" dt="2023-03-26T19:01:01.879" v="690"/>
          <ac:grpSpMkLst>
            <pc:docMk/>
            <pc:sldMk cId="3573155957" sldId="338"/>
            <ac:grpSpMk id="151" creationId="{F2307CB6-ABBB-18A8-5914-3F74F1FEA5C5}"/>
          </ac:grpSpMkLst>
        </pc:grpChg>
        <pc:grpChg chg="mod">
          <ac:chgData name="Zhihao Liu" userId="66dd78f6-25d2-410b-91c7-5a34b2c67a14" providerId="ADAL" clId="{5B09D857-3E4C-41E2-B754-8FAFD73CC51D}" dt="2023-03-26T19:01:01.879" v="690"/>
          <ac:grpSpMkLst>
            <pc:docMk/>
            <pc:sldMk cId="3573155957" sldId="338"/>
            <ac:grpSpMk id="153" creationId="{D9D3118F-AFE7-CBBD-5256-2FBC8C077AC2}"/>
          </ac:grpSpMkLst>
        </pc:grpChg>
        <pc:grpChg chg="mod">
          <ac:chgData name="Zhihao Liu" userId="66dd78f6-25d2-410b-91c7-5a34b2c67a14" providerId="ADAL" clId="{5B09D857-3E4C-41E2-B754-8FAFD73CC51D}" dt="2023-03-26T19:01:01.879" v="690"/>
          <ac:grpSpMkLst>
            <pc:docMk/>
            <pc:sldMk cId="3573155957" sldId="338"/>
            <ac:grpSpMk id="178" creationId="{9621ED0D-F998-1CC9-C295-9E61A3E8950D}"/>
          </ac:grpSpMkLst>
        </pc:grpChg>
        <pc:grpChg chg="mod">
          <ac:chgData name="Zhihao Liu" userId="66dd78f6-25d2-410b-91c7-5a34b2c67a14" providerId="ADAL" clId="{5B09D857-3E4C-41E2-B754-8FAFD73CC51D}" dt="2023-03-26T19:01:01.879" v="690"/>
          <ac:grpSpMkLst>
            <pc:docMk/>
            <pc:sldMk cId="3573155957" sldId="338"/>
            <ac:grpSpMk id="181" creationId="{1119905E-8EE7-7A38-DE71-801EE12B4B9F}"/>
          </ac:grpSpMkLst>
        </pc:grpChg>
        <pc:picChg chg="add del mod">
          <ac:chgData name="Zhihao Liu" userId="66dd78f6-25d2-410b-91c7-5a34b2c67a14" providerId="ADAL" clId="{5B09D857-3E4C-41E2-B754-8FAFD73CC51D}" dt="2023-03-26T15:45:47.835" v="596" actId="478"/>
          <ac:picMkLst>
            <pc:docMk/>
            <pc:sldMk cId="3573155957" sldId="338"/>
            <ac:picMk id="4" creationId="{673E2808-DF41-81AA-050D-65A418561191}"/>
          </ac:picMkLst>
        </pc:picChg>
        <pc:picChg chg="add del mod">
          <ac:chgData name="Zhihao Liu" userId="66dd78f6-25d2-410b-91c7-5a34b2c67a14" providerId="ADAL" clId="{5B09D857-3E4C-41E2-B754-8FAFD73CC51D}" dt="2023-03-26T16:04:41.281" v="634"/>
          <ac:picMkLst>
            <pc:docMk/>
            <pc:sldMk cId="3573155957" sldId="338"/>
            <ac:picMk id="6" creationId="{E438626F-C616-644B-405F-BC0A1E7989BF}"/>
          </ac:picMkLst>
        </pc:picChg>
        <pc:picChg chg="mod">
          <ac:chgData name="Zhihao Liu" userId="66dd78f6-25d2-410b-91c7-5a34b2c67a14" providerId="ADAL" clId="{5B09D857-3E4C-41E2-B754-8FAFD73CC51D}" dt="2023-03-26T16:05:03.060" v="640" actId="14100"/>
          <ac:picMkLst>
            <pc:docMk/>
            <pc:sldMk cId="3573155957" sldId="338"/>
            <ac:picMk id="16" creationId="{0E83AD5C-5B2C-A42A-DB58-58B8B45A133A}"/>
          </ac:picMkLst>
        </pc:picChg>
        <pc:picChg chg="mod">
          <ac:chgData name="Zhihao Liu" userId="66dd78f6-25d2-410b-91c7-5a34b2c67a14" providerId="ADAL" clId="{5B09D857-3E4C-41E2-B754-8FAFD73CC51D}" dt="2023-03-26T16:05:03.060" v="640" actId="14100"/>
          <ac:picMkLst>
            <pc:docMk/>
            <pc:sldMk cId="3573155957" sldId="338"/>
            <ac:picMk id="39" creationId="{6752901B-B925-C5CF-5967-C5BE4A71FFAA}"/>
          </ac:picMkLst>
        </pc:picChg>
        <pc:picChg chg="del">
          <ac:chgData name="Zhihao Liu" userId="66dd78f6-25d2-410b-91c7-5a34b2c67a14" providerId="ADAL" clId="{5B09D857-3E4C-41E2-B754-8FAFD73CC51D}" dt="2023-03-26T15:33:31.572" v="563" actId="478"/>
          <ac:picMkLst>
            <pc:docMk/>
            <pc:sldMk cId="3573155957" sldId="338"/>
            <ac:picMk id="45" creationId="{4A2AD852-9884-7CF0-4471-1A1297596B71}"/>
          </ac:picMkLst>
        </pc:picChg>
        <pc:picChg chg="add del mod">
          <ac:chgData name="Zhihao Liu" userId="66dd78f6-25d2-410b-91c7-5a34b2c67a14" providerId="ADAL" clId="{5B09D857-3E4C-41E2-B754-8FAFD73CC51D}" dt="2023-03-26T19:00:45.908" v="689" actId="478"/>
          <ac:picMkLst>
            <pc:docMk/>
            <pc:sldMk cId="3573155957" sldId="338"/>
            <ac:picMk id="112" creationId="{A8D1FF3C-CD47-C82C-1703-C9A2D7D18BBF}"/>
          </ac:picMkLst>
        </pc:picChg>
        <pc:picChg chg="add del mod">
          <ac:chgData name="Zhihao Liu" userId="66dd78f6-25d2-410b-91c7-5a34b2c67a14" providerId="ADAL" clId="{5B09D857-3E4C-41E2-B754-8FAFD73CC51D}" dt="2023-03-26T19:09:22.245" v="772" actId="478"/>
          <ac:picMkLst>
            <pc:docMk/>
            <pc:sldMk cId="3573155957" sldId="338"/>
            <ac:picMk id="113" creationId="{D7A7053A-DECA-1CD2-D73D-C4C7F04EFB1D}"/>
          </ac:picMkLst>
        </pc:picChg>
        <pc:picChg chg="mod">
          <ac:chgData name="Zhihao Liu" userId="66dd78f6-25d2-410b-91c7-5a34b2c67a14" providerId="ADAL" clId="{5B09D857-3E4C-41E2-B754-8FAFD73CC51D}" dt="2023-03-26T19:01:01.879" v="690"/>
          <ac:picMkLst>
            <pc:docMk/>
            <pc:sldMk cId="3573155957" sldId="338"/>
            <ac:picMk id="122" creationId="{873D74A5-7AD8-1088-1C1B-384BF971ABA1}"/>
          </ac:picMkLst>
        </pc:picChg>
        <pc:picChg chg="mod">
          <ac:chgData name="Zhihao Liu" userId="66dd78f6-25d2-410b-91c7-5a34b2c67a14" providerId="ADAL" clId="{5B09D857-3E4C-41E2-B754-8FAFD73CC51D}" dt="2023-03-26T19:01:01.879" v="690"/>
          <ac:picMkLst>
            <pc:docMk/>
            <pc:sldMk cId="3573155957" sldId="338"/>
            <ac:picMk id="134" creationId="{2D008692-5DE7-210A-88CB-37BD29F71565}"/>
          </ac:picMkLst>
        </pc:picChg>
        <pc:picChg chg="add mod ord modCrop">
          <ac:chgData name="Zhihao Liu" userId="66dd78f6-25d2-410b-91c7-5a34b2c67a14" providerId="ADAL" clId="{5B09D857-3E4C-41E2-B754-8FAFD73CC51D}" dt="2023-03-26T19:01:52.314" v="702" actId="1076"/>
          <ac:picMkLst>
            <pc:docMk/>
            <pc:sldMk cId="3573155957" sldId="338"/>
            <ac:picMk id="188" creationId="{BCB43257-002D-23A7-0975-C8D3B23E5603}"/>
          </ac:picMkLst>
        </pc:picChg>
        <pc:cxnChg chg="mod">
          <ac:chgData name="Zhihao Liu" userId="66dd78f6-25d2-410b-91c7-5a34b2c67a14" providerId="ADAL" clId="{5B09D857-3E4C-41E2-B754-8FAFD73CC51D}" dt="2023-03-26T16:05:03.060" v="640" actId="14100"/>
          <ac:cxnSpMkLst>
            <pc:docMk/>
            <pc:sldMk cId="3573155957" sldId="338"/>
            <ac:cxnSpMk id="17" creationId="{113F4F2F-BDFE-55A0-155F-539F6B9D7B65}"/>
          </ac:cxnSpMkLst>
        </pc:cxnChg>
        <pc:cxnChg chg="mod">
          <ac:chgData name="Zhihao Liu" userId="66dd78f6-25d2-410b-91c7-5a34b2c67a14" providerId="ADAL" clId="{5B09D857-3E4C-41E2-B754-8FAFD73CC51D}" dt="2023-03-26T16:05:03.060" v="640" actId="14100"/>
          <ac:cxnSpMkLst>
            <pc:docMk/>
            <pc:sldMk cId="3573155957" sldId="338"/>
            <ac:cxnSpMk id="37" creationId="{551008F2-2553-83DE-484F-41B7649D21D8}"/>
          </ac:cxnSpMkLst>
        </pc:cxnChg>
        <pc:cxnChg chg="mod">
          <ac:chgData name="Zhihao Liu" userId="66dd78f6-25d2-410b-91c7-5a34b2c67a14" providerId="ADAL" clId="{5B09D857-3E4C-41E2-B754-8FAFD73CC51D}" dt="2023-03-26T16:05:03.060" v="640" actId="14100"/>
          <ac:cxnSpMkLst>
            <pc:docMk/>
            <pc:sldMk cId="3573155957" sldId="338"/>
            <ac:cxnSpMk id="40" creationId="{ADE01958-8215-76BC-AA36-988C893DFF19}"/>
          </ac:cxnSpMkLst>
        </pc:cxnChg>
        <pc:cxnChg chg="mod">
          <ac:chgData name="Zhihao Liu" userId="66dd78f6-25d2-410b-91c7-5a34b2c67a14" providerId="ADAL" clId="{5B09D857-3E4C-41E2-B754-8FAFD73CC51D}" dt="2023-03-26T16:05:03.060" v="640" actId="14100"/>
          <ac:cxnSpMkLst>
            <pc:docMk/>
            <pc:sldMk cId="3573155957" sldId="338"/>
            <ac:cxnSpMk id="81" creationId="{199D3006-B217-7B17-D68A-064AA9F53CA8}"/>
          </ac:cxnSpMkLst>
        </pc:cxnChg>
        <pc:cxnChg chg="mod">
          <ac:chgData name="Zhihao Liu" userId="66dd78f6-25d2-410b-91c7-5a34b2c67a14" providerId="ADAL" clId="{5B09D857-3E4C-41E2-B754-8FAFD73CC51D}" dt="2023-03-26T16:05:03.060" v="640" actId="14100"/>
          <ac:cxnSpMkLst>
            <pc:docMk/>
            <pc:sldMk cId="3573155957" sldId="338"/>
            <ac:cxnSpMk id="82" creationId="{E2992899-EF4C-4C68-95BA-B839B615CE99}"/>
          </ac:cxnSpMkLst>
        </pc:cxnChg>
        <pc:cxnChg chg="mod">
          <ac:chgData name="Zhihao Liu" userId="66dd78f6-25d2-410b-91c7-5a34b2c67a14" providerId="ADAL" clId="{5B09D857-3E4C-41E2-B754-8FAFD73CC51D}" dt="2023-03-26T16:05:03.060" v="640" actId="14100"/>
          <ac:cxnSpMkLst>
            <pc:docMk/>
            <pc:sldMk cId="3573155957" sldId="338"/>
            <ac:cxnSpMk id="83" creationId="{BD21A645-E72F-0A58-3823-EA4F041DCD7B}"/>
          </ac:cxnSpMkLst>
        </pc:cxnChg>
        <pc:cxnChg chg="mod">
          <ac:chgData name="Zhihao Liu" userId="66dd78f6-25d2-410b-91c7-5a34b2c67a14" providerId="ADAL" clId="{5B09D857-3E4C-41E2-B754-8FAFD73CC51D}" dt="2023-03-26T16:05:03.060" v="640" actId="14100"/>
          <ac:cxnSpMkLst>
            <pc:docMk/>
            <pc:sldMk cId="3573155957" sldId="338"/>
            <ac:cxnSpMk id="89" creationId="{A9E65D5C-28CC-2901-1F9F-3C25F8318065}"/>
          </ac:cxnSpMkLst>
        </pc:cxnChg>
        <pc:cxnChg chg="mod">
          <ac:chgData name="Zhihao Liu" userId="66dd78f6-25d2-410b-91c7-5a34b2c67a14" providerId="ADAL" clId="{5B09D857-3E4C-41E2-B754-8FAFD73CC51D}" dt="2023-03-26T16:05:03.060" v="640" actId="14100"/>
          <ac:cxnSpMkLst>
            <pc:docMk/>
            <pc:sldMk cId="3573155957" sldId="338"/>
            <ac:cxnSpMk id="90" creationId="{F0E19F40-2169-BC08-52C5-89B296EE565A}"/>
          </ac:cxnSpMkLst>
        </pc:cxnChg>
        <pc:cxnChg chg="mod">
          <ac:chgData name="Zhihao Liu" userId="66dd78f6-25d2-410b-91c7-5a34b2c67a14" providerId="ADAL" clId="{5B09D857-3E4C-41E2-B754-8FAFD73CC51D}" dt="2023-03-26T16:05:03.060" v="640" actId="14100"/>
          <ac:cxnSpMkLst>
            <pc:docMk/>
            <pc:sldMk cId="3573155957" sldId="338"/>
            <ac:cxnSpMk id="91" creationId="{549149C8-828C-8AB0-0AE6-8734965E9F73}"/>
          </ac:cxnSpMkLst>
        </pc:cxnChg>
        <pc:cxnChg chg="mod">
          <ac:chgData name="Zhihao Liu" userId="66dd78f6-25d2-410b-91c7-5a34b2c67a14" providerId="ADAL" clId="{5B09D857-3E4C-41E2-B754-8FAFD73CC51D}" dt="2023-03-26T16:05:03.060" v="640" actId="14100"/>
          <ac:cxnSpMkLst>
            <pc:docMk/>
            <pc:sldMk cId="3573155957" sldId="338"/>
            <ac:cxnSpMk id="92" creationId="{906E7122-67D8-4354-5212-08F02D809024}"/>
          </ac:cxnSpMkLst>
        </pc:cxnChg>
        <pc:cxnChg chg="mod">
          <ac:chgData name="Zhihao Liu" userId="66dd78f6-25d2-410b-91c7-5a34b2c67a14" providerId="ADAL" clId="{5B09D857-3E4C-41E2-B754-8FAFD73CC51D}" dt="2023-03-26T16:05:03.060" v="640" actId="14100"/>
          <ac:cxnSpMkLst>
            <pc:docMk/>
            <pc:sldMk cId="3573155957" sldId="338"/>
            <ac:cxnSpMk id="98" creationId="{CC42E9DA-FA86-A9BE-AFFF-A2B5607DCC3B}"/>
          </ac:cxnSpMkLst>
        </pc:cxnChg>
        <pc:cxnChg chg="mod">
          <ac:chgData name="Zhihao Liu" userId="66dd78f6-25d2-410b-91c7-5a34b2c67a14" providerId="ADAL" clId="{5B09D857-3E4C-41E2-B754-8FAFD73CC51D}" dt="2023-03-26T16:05:03.060" v="640" actId="14100"/>
          <ac:cxnSpMkLst>
            <pc:docMk/>
            <pc:sldMk cId="3573155957" sldId="338"/>
            <ac:cxnSpMk id="101" creationId="{5AE7AA57-DAA7-0F44-12D0-31FF92E2CD79}"/>
          </ac:cxnSpMkLst>
        </pc:cxnChg>
        <pc:cxnChg chg="mod">
          <ac:chgData name="Zhihao Liu" userId="66dd78f6-25d2-410b-91c7-5a34b2c67a14" providerId="ADAL" clId="{5B09D857-3E4C-41E2-B754-8FAFD73CC51D}" dt="2023-03-26T16:05:03.060" v="640" actId="14100"/>
          <ac:cxnSpMkLst>
            <pc:docMk/>
            <pc:sldMk cId="3573155957" sldId="338"/>
            <ac:cxnSpMk id="106" creationId="{90F0CC7E-7670-7479-C30C-4657ED57F055}"/>
          </ac:cxnSpMkLst>
        </pc:cxnChg>
        <pc:cxnChg chg="add del mod">
          <ac:chgData name="Zhihao Liu" userId="66dd78f6-25d2-410b-91c7-5a34b2c67a14" providerId="ADAL" clId="{5B09D857-3E4C-41E2-B754-8FAFD73CC51D}" dt="2023-03-26T19:09:21.556" v="771" actId="478"/>
          <ac:cxnSpMkLst>
            <pc:docMk/>
            <pc:sldMk cId="3573155957" sldId="338"/>
            <ac:cxnSpMk id="114" creationId="{DCE96A4D-2E4B-A65A-DA72-608958E2C377}"/>
          </ac:cxnSpMkLst>
        </pc:cxnChg>
        <pc:cxnChg chg="mod">
          <ac:chgData name="Zhihao Liu" userId="66dd78f6-25d2-410b-91c7-5a34b2c67a14" providerId="ADAL" clId="{5B09D857-3E4C-41E2-B754-8FAFD73CC51D}" dt="2023-03-26T19:01:01.879" v="690"/>
          <ac:cxnSpMkLst>
            <pc:docMk/>
            <pc:sldMk cId="3573155957" sldId="338"/>
            <ac:cxnSpMk id="123" creationId="{21F0674D-FEC6-03DF-FB52-BC9A5F557F95}"/>
          </ac:cxnSpMkLst>
        </pc:cxnChg>
        <pc:cxnChg chg="mod">
          <ac:chgData name="Zhihao Liu" userId="66dd78f6-25d2-410b-91c7-5a34b2c67a14" providerId="ADAL" clId="{5B09D857-3E4C-41E2-B754-8FAFD73CC51D}" dt="2023-03-26T19:01:01.879" v="690"/>
          <ac:cxnSpMkLst>
            <pc:docMk/>
            <pc:sldMk cId="3573155957" sldId="338"/>
            <ac:cxnSpMk id="133" creationId="{226507A1-123C-4108-0E1A-D40A7C8F5616}"/>
          </ac:cxnSpMkLst>
        </pc:cxnChg>
        <pc:cxnChg chg="mod">
          <ac:chgData name="Zhihao Liu" userId="66dd78f6-25d2-410b-91c7-5a34b2c67a14" providerId="ADAL" clId="{5B09D857-3E4C-41E2-B754-8FAFD73CC51D}" dt="2023-03-26T19:01:01.879" v="690"/>
          <ac:cxnSpMkLst>
            <pc:docMk/>
            <pc:sldMk cId="3573155957" sldId="338"/>
            <ac:cxnSpMk id="135" creationId="{60BBDBF8-38F4-5A4D-3086-2F1E524DC169}"/>
          </ac:cxnSpMkLst>
        </pc:cxnChg>
        <pc:cxnChg chg="mod">
          <ac:chgData name="Zhihao Liu" userId="66dd78f6-25d2-410b-91c7-5a34b2c67a14" providerId="ADAL" clId="{5B09D857-3E4C-41E2-B754-8FAFD73CC51D}" dt="2023-03-26T19:01:01.879" v="690"/>
          <ac:cxnSpMkLst>
            <pc:docMk/>
            <pc:sldMk cId="3573155957" sldId="338"/>
            <ac:cxnSpMk id="157" creationId="{42B67FBD-477D-086A-7C56-8DB23BE9CC93}"/>
          </ac:cxnSpMkLst>
        </pc:cxnChg>
        <pc:cxnChg chg="mod">
          <ac:chgData name="Zhihao Liu" userId="66dd78f6-25d2-410b-91c7-5a34b2c67a14" providerId="ADAL" clId="{5B09D857-3E4C-41E2-B754-8FAFD73CC51D}" dt="2023-03-26T19:01:01.879" v="690"/>
          <ac:cxnSpMkLst>
            <pc:docMk/>
            <pc:sldMk cId="3573155957" sldId="338"/>
            <ac:cxnSpMk id="158" creationId="{5AF7F0EA-5DB6-1682-57EC-4AAD1852B4E9}"/>
          </ac:cxnSpMkLst>
        </pc:cxnChg>
        <pc:cxnChg chg="mod">
          <ac:chgData name="Zhihao Liu" userId="66dd78f6-25d2-410b-91c7-5a34b2c67a14" providerId="ADAL" clId="{5B09D857-3E4C-41E2-B754-8FAFD73CC51D}" dt="2023-03-26T19:01:01.879" v="690"/>
          <ac:cxnSpMkLst>
            <pc:docMk/>
            <pc:sldMk cId="3573155957" sldId="338"/>
            <ac:cxnSpMk id="159" creationId="{F9A9DDFE-F90F-DA30-6A17-F3B0E9726E7D}"/>
          </ac:cxnSpMkLst>
        </pc:cxnChg>
        <pc:cxnChg chg="mod">
          <ac:chgData name="Zhihao Liu" userId="66dd78f6-25d2-410b-91c7-5a34b2c67a14" providerId="ADAL" clId="{5B09D857-3E4C-41E2-B754-8FAFD73CC51D}" dt="2023-03-26T19:01:01.879" v="690"/>
          <ac:cxnSpMkLst>
            <pc:docMk/>
            <pc:sldMk cId="3573155957" sldId="338"/>
            <ac:cxnSpMk id="165" creationId="{B330F76B-763C-F512-21FD-5F458C07A081}"/>
          </ac:cxnSpMkLst>
        </pc:cxnChg>
        <pc:cxnChg chg="mod">
          <ac:chgData name="Zhihao Liu" userId="66dd78f6-25d2-410b-91c7-5a34b2c67a14" providerId="ADAL" clId="{5B09D857-3E4C-41E2-B754-8FAFD73CC51D}" dt="2023-03-26T19:01:01.879" v="690"/>
          <ac:cxnSpMkLst>
            <pc:docMk/>
            <pc:sldMk cId="3573155957" sldId="338"/>
            <ac:cxnSpMk id="166" creationId="{64288A42-969A-22AA-28BF-9A13DFD91EF6}"/>
          </ac:cxnSpMkLst>
        </pc:cxnChg>
        <pc:cxnChg chg="mod">
          <ac:chgData name="Zhihao Liu" userId="66dd78f6-25d2-410b-91c7-5a34b2c67a14" providerId="ADAL" clId="{5B09D857-3E4C-41E2-B754-8FAFD73CC51D}" dt="2023-03-26T19:01:01.879" v="690"/>
          <ac:cxnSpMkLst>
            <pc:docMk/>
            <pc:sldMk cId="3573155957" sldId="338"/>
            <ac:cxnSpMk id="167" creationId="{525F76E9-D598-9BB7-8F41-419700762C85}"/>
          </ac:cxnSpMkLst>
        </pc:cxnChg>
        <pc:cxnChg chg="mod">
          <ac:chgData name="Zhihao Liu" userId="66dd78f6-25d2-410b-91c7-5a34b2c67a14" providerId="ADAL" clId="{5B09D857-3E4C-41E2-B754-8FAFD73CC51D}" dt="2023-03-26T19:01:01.879" v="690"/>
          <ac:cxnSpMkLst>
            <pc:docMk/>
            <pc:sldMk cId="3573155957" sldId="338"/>
            <ac:cxnSpMk id="168" creationId="{5DC1AC64-D0A7-7DB1-8121-FBD3DB255ACB}"/>
          </ac:cxnSpMkLst>
        </pc:cxnChg>
        <pc:cxnChg chg="mod">
          <ac:chgData name="Zhihao Liu" userId="66dd78f6-25d2-410b-91c7-5a34b2c67a14" providerId="ADAL" clId="{5B09D857-3E4C-41E2-B754-8FAFD73CC51D}" dt="2023-03-26T19:01:01.879" v="690"/>
          <ac:cxnSpMkLst>
            <pc:docMk/>
            <pc:sldMk cId="3573155957" sldId="338"/>
            <ac:cxnSpMk id="174" creationId="{990C410D-7963-B22C-19F2-951AE86FE8EA}"/>
          </ac:cxnSpMkLst>
        </pc:cxnChg>
        <pc:cxnChg chg="mod">
          <ac:chgData name="Zhihao Liu" userId="66dd78f6-25d2-410b-91c7-5a34b2c67a14" providerId="ADAL" clId="{5B09D857-3E4C-41E2-B754-8FAFD73CC51D}" dt="2023-03-26T19:01:01.879" v="690"/>
          <ac:cxnSpMkLst>
            <pc:docMk/>
            <pc:sldMk cId="3573155957" sldId="338"/>
            <ac:cxnSpMk id="177" creationId="{DFB8B2F0-7BF9-80FC-657D-D44ABA8479F7}"/>
          </ac:cxnSpMkLst>
        </pc:cxnChg>
        <pc:cxnChg chg="mod">
          <ac:chgData name="Zhihao Liu" userId="66dd78f6-25d2-410b-91c7-5a34b2c67a14" providerId="ADAL" clId="{5B09D857-3E4C-41E2-B754-8FAFD73CC51D}" dt="2023-03-26T19:01:01.879" v="690"/>
          <ac:cxnSpMkLst>
            <pc:docMk/>
            <pc:sldMk cId="3573155957" sldId="338"/>
            <ac:cxnSpMk id="182" creationId="{99E2F91B-CCA8-5140-D5E6-D3044FCE99A5}"/>
          </ac:cxnSpMkLst>
        </pc:cxnChg>
      </pc:sldChg>
      <pc:sldChg chg="del">
        <pc:chgData name="Zhihao Liu" userId="66dd78f6-25d2-410b-91c7-5a34b2c67a14" providerId="ADAL" clId="{5B09D857-3E4C-41E2-B754-8FAFD73CC51D}" dt="2023-03-26T21:49:49.520" v="5954" actId="47"/>
        <pc:sldMkLst>
          <pc:docMk/>
          <pc:sldMk cId="784701098" sldId="343"/>
        </pc:sldMkLst>
      </pc:sldChg>
      <pc:sldChg chg="del">
        <pc:chgData name="Zhihao Liu" userId="66dd78f6-25d2-410b-91c7-5a34b2c67a14" providerId="ADAL" clId="{5B09D857-3E4C-41E2-B754-8FAFD73CC51D}" dt="2023-03-26T21:49:49.520" v="5954" actId="47"/>
        <pc:sldMkLst>
          <pc:docMk/>
          <pc:sldMk cId="4216812858" sldId="350"/>
        </pc:sldMkLst>
      </pc:sldChg>
      <pc:sldChg chg="del">
        <pc:chgData name="Zhihao Liu" userId="66dd78f6-25d2-410b-91c7-5a34b2c67a14" providerId="ADAL" clId="{5B09D857-3E4C-41E2-B754-8FAFD73CC51D}" dt="2023-03-26T21:49:49.520" v="5954" actId="47"/>
        <pc:sldMkLst>
          <pc:docMk/>
          <pc:sldMk cId="73016059" sldId="351"/>
        </pc:sldMkLst>
      </pc:sldChg>
      <pc:sldChg chg="del">
        <pc:chgData name="Zhihao Liu" userId="66dd78f6-25d2-410b-91c7-5a34b2c67a14" providerId="ADAL" clId="{5B09D857-3E4C-41E2-B754-8FAFD73CC51D}" dt="2023-03-26T21:49:49.520" v="5954" actId="47"/>
        <pc:sldMkLst>
          <pc:docMk/>
          <pc:sldMk cId="3871572618" sldId="352"/>
        </pc:sldMkLst>
      </pc:sldChg>
      <pc:sldChg chg="del">
        <pc:chgData name="Zhihao Liu" userId="66dd78f6-25d2-410b-91c7-5a34b2c67a14" providerId="ADAL" clId="{5B09D857-3E4C-41E2-B754-8FAFD73CC51D}" dt="2023-03-26T21:49:49.520" v="5954" actId="47"/>
        <pc:sldMkLst>
          <pc:docMk/>
          <pc:sldMk cId="574272838" sldId="353"/>
        </pc:sldMkLst>
      </pc:sldChg>
      <pc:sldChg chg="del">
        <pc:chgData name="Zhihao Liu" userId="66dd78f6-25d2-410b-91c7-5a34b2c67a14" providerId="ADAL" clId="{5B09D857-3E4C-41E2-B754-8FAFD73CC51D}" dt="2023-03-26T21:49:49.520" v="5954" actId="47"/>
        <pc:sldMkLst>
          <pc:docMk/>
          <pc:sldMk cId="398059681" sldId="354"/>
        </pc:sldMkLst>
      </pc:sldChg>
      <pc:sldChg chg="del">
        <pc:chgData name="Zhihao Liu" userId="66dd78f6-25d2-410b-91c7-5a34b2c67a14" providerId="ADAL" clId="{5B09D857-3E4C-41E2-B754-8FAFD73CC51D}" dt="2023-03-26T21:49:49.520" v="5954" actId="47"/>
        <pc:sldMkLst>
          <pc:docMk/>
          <pc:sldMk cId="1308318682" sldId="355"/>
        </pc:sldMkLst>
      </pc:sldChg>
      <pc:sldChg chg="del">
        <pc:chgData name="Zhihao Liu" userId="66dd78f6-25d2-410b-91c7-5a34b2c67a14" providerId="ADAL" clId="{5B09D857-3E4C-41E2-B754-8FAFD73CC51D}" dt="2023-03-26T21:49:49.520" v="5954" actId="47"/>
        <pc:sldMkLst>
          <pc:docMk/>
          <pc:sldMk cId="3521509912" sldId="356"/>
        </pc:sldMkLst>
      </pc:sldChg>
      <pc:sldChg chg="del">
        <pc:chgData name="Zhihao Liu" userId="66dd78f6-25d2-410b-91c7-5a34b2c67a14" providerId="ADAL" clId="{5B09D857-3E4C-41E2-B754-8FAFD73CC51D}" dt="2023-03-26T21:49:49.520" v="5954" actId="47"/>
        <pc:sldMkLst>
          <pc:docMk/>
          <pc:sldMk cId="3497546977" sldId="357"/>
        </pc:sldMkLst>
      </pc:sldChg>
      <pc:sldChg chg="del">
        <pc:chgData name="Zhihao Liu" userId="66dd78f6-25d2-410b-91c7-5a34b2c67a14" providerId="ADAL" clId="{5B09D857-3E4C-41E2-B754-8FAFD73CC51D}" dt="2023-03-26T21:49:49.520" v="5954" actId="47"/>
        <pc:sldMkLst>
          <pc:docMk/>
          <pc:sldMk cId="1896893178" sldId="358"/>
        </pc:sldMkLst>
      </pc:sldChg>
      <pc:sldChg chg="del">
        <pc:chgData name="Zhihao Liu" userId="66dd78f6-25d2-410b-91c7-5a34b2c67a14" providerId="ADAL" clId="{5B09D857-3E4C-41E2-B754-8FAFD73CC51D}" dt="2023-03-26T21:49:49.520" v="5954" actId="47"/>
        <pc:sldMkLst>
          <pc:docMk/>
          <pc:sldMk cId="442485166" sldId="359"/>
        </pc:sldMkLst>
      </pc:sldChg>
      <pc:sldChg chg="del">
        <pc:chgData name="Zhihao Liu" userId="66dd78f6-25d2-410b-91c7-5a34b2c67a14" providerId="ADAL" clId="{5B09D857-3E4C-41E2-B754-8FAFD73CC51D}" dt="2023-03-26T21:49:49.520" v="5954" actId="47"/>
        <pc:sldMkLst>
          <pc:docMk/>
          <pc:sldMk cId="3124755552" sldId="360"/>
        </pc:sldMkLst>
      </pc:sldChg>
      <pc:sldChg chg="del">
        <pc:chgData name="Zhihao Liu" userId="66dd78f6-25d2-410b-91c7-5a34b2c67a14" providerId="ADAL" clId="{5B09D857-3E4C-41E2-B754-8FAFD73CC51D}" dt="2023-03-26T21:49:49.520" v="5954" actId="47"/>
        <pc:sldMkLst>
          <pc:docMk/>
          <pc:sldMk cId="3047804506" sldId="361"/>
        </pc:sldMkLst>
      </pc:sldChg>
      <pc:sldChg chg="del">
        <pc:chgData name="Zhihao Liu" userId="66dd78f6-25d2-410b-91c7-5a34b2c67a14" providerId="ADAL" clId="{5B09D857-3E4C-41E2-B754-8FAFD73CC51D}" dt="2023-03-26T21:49:49.520" v="5954" actId="47"/>
        <pc:sldMkLst>
          <pc:docMk/>
          <pc:sldMk cId="1575826620" sldId="362"/>
        </pc:sldMkLst>
      </pc:sldChg>
      <pc:sldChg chg="del">
        <pc:chgData name="Zhihao Liu" userId="66dd78f6-25d2-410b-91c7-5a34b2c67a14" providerId="ADAL" clId="{5B09D857-3E4C-41E2-B754-8FAFD73CC51D}" dt="2023-03-26T21:49:49.520" v="5954" actId="47"/>
        <pc:sldMkLst>
          <pc:docMk/>
          <pc:sldMk cId="273951323" sldId="363"/>
        </pc:sldMkLst>
      </pc:sldChg>
      <pc:sldChg chg="delSp del mod">
        <pc:chgData name="Zhihao Liu" userId="66dd78f6-25d2-410b-91c7-5a34b2c67a14" providerId="ADAL" clId="{5B09D857-3E4C-41E2-B754-8FAFD73CC51D}" dt="2023-03-26T15:19:09.457" v="1" actId="47"/>
        <pc:sldMkLst>
          <pc:docMk/>
          <pc:sldMk cId="1010462319" sldId="364"/>
        </pc:sldMkLst>
        <pc:grpChg chg="del">
          <ac:chgData name="Zhihao Liu" userId="66dd78f6-25d2-410b-91c7-5a34b2c67a14" providerId="ADAL" clId="{5B09D857-3E4C-41E2-B754-8FAFD73CC51D}" dt="2023-03-26T15:19:08.289" v="0" actId="478"/>
          <ac:grpSpMkLst>
            <pc:docMk/>
            <pc:sldMk cId="1010462319" sldId="364"/>
            <ac:grpSpMk id="2" creationId="{A3D81562-A9DB-9456-BC05-B480BF2E4389}"/>
          </ac:grpSpMkLst>
        </pc:grpChg>
      </pc:sldChg>
      <pc:sldChg chg="addSp delSp modSp new del mod setBg modClrScheme chgLayout">
        <pc:chgData name="Zhihao Liu" userId="66dd78f6-25d2-410b-91c7-5a34b2c67a14" providerId="ADAL" clId="{5B09D857-3E4C-41E2-B754-8FAFD73CC51D}" dt="2023-03-26T18:56:57.795" v="657" actId="47"/>
        <pc:sldMkLst>
          <pc:docMk/>
          <pc:sldMk cId="3675578380" sldId="364"/>
        </pc:sldMkLst>
        <pc:spChg chg="add del mod">
          <ac:chgData name="Zhihao Liu" userId="66dd78f6-25d2-410b-91c7-5a34b2c67a14" providerId="ADAL" clId="{5B09D857-3E4C-41E2-B754-8FAFD73CC51D}" dt="2023-03-26T16:03:40.545" v="623" actId="478"/>
          <ac:spMkLst>
            <pc:docMk/>
            <pc:sldMk cId="3675578380" sldId="364"/>
            <ac:spMk id="4" creationId="{F3F99C3A-4524-5BD5-89A3-DF9AF9CA6757}"/>
          </ac:spMkLst>
        </pc:spChg>
        <pc:spChg chg="add mod">
          <ac:chgData name="Zhihao Liu" userId="66dd78f6-25d2-410b-91c7-5a34b2c67a14" providerId="ADAL" clId="{5B09D857-3E4C-41E2-B754-8FAFD73CC51D}" dt="2023-03-26T16:04:16.013" v="632" actId="207"/>
          <ac:spMkLst>
            <pc:docMk/>
            <pc:sldMk cId="3675578380" sldId="364"/>
            <ac:spMk id="5" creationId="{92698E24-2BDE-117A-FB44-C2BA467EAD0C}"/>
          </ac:spMkLst>
        </pc:spChg>
        <pc:picChg chg="add mod">
          <ac:chgData name="Zhihao Liu" userId="66dd78f6-25d2-410b-91c7-5a34b2c67a14" providerId="ADAL" clId="{5B09D857-3E4C-41E2-B754-8FAFD73CC51D}" dt="2023-03-26T16:03:15.157" v="619" actId="1076"/>
          <ac:picMkLst>
            <pc:docMk/>
            <pc:sldMk cId="3675578380" sldId="364"/>
            <ac:picMk id="2" creationId="{E03348C3-D9F8-87B7-A65F-4CB625574765}"/>
          </ac:picMkLst>
        </pc:picChg>
        <pc:picChg chg="add mod">
          <ac:chgData name="Zhihao Liu" userId="66dd78f6-25d2-410b-91c7-5a34b2c67a14" providerId="ADAL" clId="{5B09D857-3E4C-41E2-B754-8FAFD73CC51D}" dt="2023-03-26T16:03:23.975" v="621" actId="14100"/>
          <ac:picMkLst>
            <pc:docMk/>
            <pc:sldMk cId="3675578380" sldId="364"/>
            <ac:picMk id="3" creationId="{00497D8D-CCF8-CF73-B588-E5BB7C975527}"/>
          </ac:picMkLst>
        </pc:picChg>
      </pc:sldChg>
      <pc:sldChg chg="addSp delSp modSp new del mod setBg">
        <pc:chgData name="Zhihao Liu" userId="66dd78f6-25d2-410b-91c7-5a34b2c67a14" providerId="ADAL" clId="{5B09D857-3E4C-41E2-B754-8FAFD73CC51D}" dt="2023-03-26T19:03:31.310" v="747" actId="47"/>
        <pc:sldMkLst>
          <pc:docMk/>
          <pc:sldMk cId="1919453246" sldId="365"/>
        </pc:sldMkLst>
        <pc:spChg chg="add del">
          <ac:chgData name="Zhihao Liu" userId="66dd78f6-25d2-410b-91c7-5a34b2c67a14" providerId="ADAL" clId="{5B09D857-3E4C-41E2-B754-8FAFD73CC51D}" dt="2023-03-26T16:03:09.255" v="618" actId="26606"/>
          <ac:spMkLst>
            <pc:docMk/>
            <pc:sldMk cId="1919453246" sldId="365"/>
            <ac:spMk id="5" creationId="{D99D2C73-08B0-4F6B-A8E9-4651E6BDBE48}"/>
          </ac:spMkLst>
        </pc:spChg>
        <pc:spChg chg="add del">
          <ac:chgData name="Zhihao Liu" userId="66dd78f6-25d2-410b-91c7-5a34b2c67a14" providerId="ADAL" clId="{5B09D857-3E4C-41E2-B754-8FAFD73CC51D}" dt="2023-03-26T16:02:45.139" v="616" actId="26606"/>
          <ac:spMkLst>
            <pc:docMk/>
            <pc:sldMk cId="1919453246" sldId="365"/>
            <ac:spMk id="8" creationId="{22C6C9C9-83BF-4A6C-A1BF-C1735C61B4FF}"/>
          </ac:spMkLst>
        </pc:spChg>
        <pc:spChg chg="add del">
          <ac:chgData name="Zhihao Liu" userId="66dd78f6-25d2-410b-91c7-5a34b2c67a14" providerId="ADAL" clId="{5B09D857-3E4C-41E2-B754-8FAFD73CC51D}" dt="2023-03-26T16:03:09.255" v="618" actId="26606"/>
          <ac:spMkLst>
            <pc:docMk/>
            <pc:sldMk cId="1919453246" sldId="365"/>
            <ac:spMk id="10" creationId="{968DB88C-7EF2-487C-85D1-848F61F13E3F}"/>
          </ac:spMkLst>
        </pc:spChg>
        <pc:picChg chg="add mod ord">
          <ac:chgData name="Zhihao Liu" userId="66dd78f6-25d2-410b-91c7-5a34b2c67a14" providerId="ADAL" clId="{5B09D857-3E4C-41E2-B754-8FAFD73CC51D}" dt="2023-03-26T16:03:19.121" v="620" actId="1076"/>
          <ac:picMkLst>
            <pc:docMk/>
            <pc:sldMk cId="1919453246" sldId="365"/>
            <ac:picMk id="2" creationId="{36DF6E25-4D4F-AFE4-A1A1-E66B995CD160}"/>
          </ac:picMkLst>
        </pc:picChg>
        <pc:picChg chg="add mod">
          <ac:chgData name="Zhihao Liu" userId="66dd78f6-25d2-410b-91c7-5a34b2c67a14" providerId="ADAL" clId="{5B09D857-3E4C-41E2-B754-8FAFD73CC51D}" dt="2023-03-26T16:03:09.255" v="618" actId="26606"/>
          <ac:picMkLst>
            <pc:docMk/>
            <pc:sldMk cId="1919453246" sldId="365"/>
            <ac:picMk id="3" creationId="{EA2462F6-4F2A-8CDA-F26A-C73B3AFF5651}"/>
          </ac:picMkLst>
        </pc:picChg>
      </pc:sldChg>
      <pc:sldChg chg="new del">
        <pc:chgData name="Zhihao Liu" userId="66dd78f6-25d2-410b-91c7-5a34b2c67a14" providerId="ADAL" clId="{5B09D857-3E4C-41E2-B754-8FAFD73CC51D}" dt="2023-03-26T15:45:42.443" v="590" actId="47"/>
        <pc:sldMkLst>
          <pc:docMk/>
          <pc:sldMk cId="2314036519" sldId="366"/>
        </pc:sldMkLst>
      </pc:sldChg>
      <pc:sldChg chg="addSp delSp modSp new mod modNotesTx">
        <pc:chgData name="Zhihao Liu" userId="66dd78f6-25d2-410b-91c7-5a34b2c67a14" providerId="ADAL" clId="{5B09D857-3E4C-41E2-B754-8FAFD73CC51D}" dt="2023-03-27T00:11:02.407" v="12675" actId="20577"/>
        <pc:sldMkLst>
          <pc:docMk/>
          <pc:sldMk cId="3605662330" sldId="366"/>
        </pc:sldMkLst>
        <pc:spChg chg="add del mod">
          <ac:chgData name="Zhihao Liu" userId="66dd78f6-25d2-410b-91c7-5a34b2c67a14" providerId="ADAL" clId="{5B09D857-3E4C-41E2-B754-8FAFD73CC51D}" dt="2023-03-26T21:42:24.751" v="5308" actId="478"/>
          <ac:spMkLst>
            <pc:docMk/>
            <pc:sldMk cId="3605662330" sldId="366"/>
            <ac:spMk id="4" creationId="{B85BE8B6-B641-A6A0-8625-00F8B875876F}"/>
          </ac:spMkLst>
        </pc:spChg>
        <pc:spChg chg="add mod">
          <ac:chgData name="Zhihao Liu" userId="66dd78f6-25d2-410b-91c7-5a34b2c67a14" providerId="ADAL" clId="{5B09D857-3E4C-41E2-B754-8FAFD73CC51D}" dt="2023-03-26T21:42:25.017" v="5309"/>
          <ac:spMkLst>
            <pc:docMk/>
            <pc:sldMk cId="3605662330" sldId="366"/>
            <ac:spMk id="5" creationId="{853677A7-69DE-FC99-39EB-AD31F0337867}"/>
          </ac:spMkLst>
        </pc:spChg>
        <pc:spChg chg="add mod">
          <ac:chgData name="Zhihao Liu" userId="66dd78f6-25d2-410b-91c7-5a34b2c67a14" providerId="ADAL" clId="{5B09D857-3E4C-41E2-B754-8FAFD73CC51D}" dt="2023-03-26T21:47:23.300" v="5513" actId="20577"/>
          <ac:spMkLst>
            <pc:docMk/>
            <pc:sldMk cId="3605662330" sldId="366"/>
            <ac:spMk id="6" creationId="{4AE8D245-6ABD-0A19-6668-68DECA912391}"/>
          </ac:spMkLst>
        </pc:spChg>
        <pc:picChg chg="add del mod">
          <ac:chgData name="Zhihao Liu" userId="66dd78f6-25d2-410b-91c7-5a34b2c67a14" providerId="ADAL" clId="{5B09D857-3E4C-41E2-B754-8FAFD73CC51D}" dt="2023-03-26T15:48:14.726" v="604" actId="21"/>
          <ac:picMkLst>
            <pc:docMk/>
            <pc:sldMk cId="3605662330" sldId="366"/>
            <ac:picMk id="3" creationId="{27F30D9F-D3BD-B6A6-08F6-1A9DCA105483}"/>
          </ac:picMkLst>
        </pc:picChg>
        <pc:picChg chg="add mod ord">
          <ac:chgData name="Zhihao Liu" userId="66dd78f6-25d2-410b-91c7-5a34b2c67a14" providerId="ADAL" clId="{5B09D857-3E4C-41E2-B754-8FAFD73CC51D}" dt="2023-03-26T21:44:04.753" v="5352" actId="1076"/>
          <ac:picMkLst>
            <pc:docMk/>
            <pc:sldMk cId="3605662330" sldId="366"/>
            <ac:picMk id="8" creationId="{C3E06D76-E92F-B6D4-6774-43140AFB78E2}"/>
          </ac:picMkLst>
        </pc:picChg>
        <pc:picChg chg="add mod">
          <ac:chgData name="Zhihao Liu" userId="66dd78f6-25d2-410b-91c7-5a34b2c67a14" providerId="ADAL" clId="{5B09D857-3E4C-41E2-B754-8FAFD73CC51D}" dt="2023-03-26T21:44:06.592" v="5353" actId="14100"/>
          <ac:picMkLst>
            <pc:docMk/>
            <pc:sldMk cId="3605662330" sldId="366"/>
            <ac:picMk id="10" creationId="{E6BFF846-0A0B-6C11-3C76-BFFBE2FBAB92}"/>
          </ac:picMkLst>
        </pc:picChg>
        <pc:picChg chg="add mod">
          <ac:chgData name="Zhihao Liu" userId="66dd78f6-25d2-410b-91c7-5a34b2c67a14" providerId="ADAL" clId="{5B09D857-3E4C-41E2-B754-8FAFD73CC51D}" dt="2023-03-26T21:45:02.285" v="5393" actId="1076"/>
          <ac:picMkLst>
            <pc:docMk/>
            <pc:sldMk cId="3605662330" sldId="366"/>
            <ac:picMk id="12" creationId="{6E8070F4-4876-FBDB-5341-925D4E257C4E}"/>
          </ac:picMkLst>
        </pc:picChg>
      </pc:sldChg>
      <pc:sldChg chg="new del">
        <pc:chgData name="Zhihao Liu" userId="66dd78f6-25d2-410b-91c7-5a34b2c67a14" providerId="ADAL" clId="{5B09D857-3E4C-41E2-B754-8FAFD73CC51D}" dt="2023-03-26T18:57:00.701" v="659" actId="680"/>
        <pc:sldMkLst>
          <pc:docMk/>
          <pc:sldMk cId="2249341392" sldId="367"/>
        </pc:sldMkLst>
      </pc:sldChg>
      <pc:sldChg chg="addSp delSp new del mod">
        <pc:chgData name="Zhihao Liu" userId="66dd78f6-25d2-410b-91c7-5a34b2c67a14" providerId="ADAL" clId="{5B09D857-3E4C-41E2-B754-8FAFD73CC51D}" dt="2023-03-26T19:18:08.403" v="795" actId="47"/>
        <pc:sldMkLst>
          <pc:docMk/>
          <pc:sldMk cId="2764931085" sldId="367"/>
        </pc:sldMkLst>
        <pc:spChg chg="add del">
          <ac:chgData name="Zhihao Liu" userId="66dd78f6-25d2-410b-91c7-5a34b2c67a14" providerId="ADAL" clId="{5B09D857-3E4C-41E2-B754-8FAFD73CC51D}" dt="2023-03-26T18:57:05.167" v="662" actId="22"/>
          <ac:spMkLst>
            <pc:docMk/>
            <pc:sldMk cId="2764931085" sldId="367"/>
            <ac:spMk id="3" creationId="{F3472318-E135-BC81-AEC4-6C9307F7D5B0}"/>
          </ac:spMkLst>
        </pc:spChg>
      </pc:sldChg>
      <pc:sldChg chg="addSp modSp new mod modNotesTx">
        <pc:chgData name="Zhihao Liu" userId="66dd78f6-25d2-410b-91c7-5a34b2c67a14" providerId="ADAL" clId="{5B09D857-3E4C-41E2-B754-8FAFD73CC51D}" dt="2023-03-27T00:09:52.663" v="12590" actId="20577"/>
        <pc:sldMkLst>
          <pc:docMk/>
          <pc:sldMk cId="1320538821" sldId="368"/>
        </pc:sldMkLst>
        <pc:spChg chg="add mod">
          <ac:chgData name="Zhihao Liu" userId="66dd78f6-25d2-410b-91c7-5a34b2c67a14" providerId="ADAL" clId="{5B09D857-3E4C-41E2-B754-8FAFD73CC51D}" dt="2023-03-26T19:04:02.764" v="757" actId="20577"/>
          <ac:spMkLst>
            <pc:docMk/>
            <pc:sldMk cId="1320538821" sldId="368"/>
            <ac:spMk id="2" creationId="{E77D6FD2-1764-0D51-8E5D-37555FA796D1}"/>
          </ac:spMkLst>
        </pc:spChg>
        <pc:spChg chg="add mod">
          <ac:chgData name="Zhihao Liu" userId="66dd78f6-25d2-410b-91c7-5a34b2c67a14" providerId="ADAL" clId="{5B09D857-3E4C-41E2-B754-8FAFD73CC51D}" dt="2023-03-26T21:23:28.679" v="4122" actId="20577"/>
          <ac:spMkLst>
            <pc:docMk/>
            <pc:sldMk cId="1320538821" sldId="368"/>
            <ac:spMk id="3" creationId="{95954CE8-3BAC-F363-6B81-56EE31FB8485}"/>
          </ac:spMkLst>
        </pc:spChg>
        <pc:spChg chg="add mod">
          <ac:chgData name="Zhihao Liu" userId="66dd78f6-25d2-410b-91c7-5a34b2c67a14" providerId="ADAL" clId="{5B09D857-3E4C-41E2-B754-8FAFD73CC51D}" dt="2023-03-26T21:25:33.910" v="4309" actId="20577"/>
          <ac:spMkLst>
            <pc:docMk/>
            <pc:sldMk cId="1320538821" sldId="368"/>
            <ac:spMk id="4" creationId="{2C5D0657-CA00-43A8-1EB8-6FE54B858A66}"/>
          </ac:spMkLst>
        </pc:spChg>
        <pc:spChg chg="add mod">
          <ac:chgData name="Zhihao Liu" userId="66dd78f6-25d2-410b-91c7-5a34b2c67a14" providerId="ADAL" clId="{5B09D857-3E4C-41E2-B754-8FAFD73CC51D}" dt="2023-03-26T19:56:05.174" v="1263"/>
          <ac:spMkLst>
            <pc:docMk/>
            <pc:sldMk cId="1320538821" sldId="368"/>
            <ac:spMk id="5" creationId="{ECD7ACD9-4BCA-F890-A36C-ED9E3CB2E153}"/>
          </ac:spMkLst>
        </pc:spChg>
        <pc:spChg chg="mod">
          <ac:chgData name="Zhihao Liu" userId="66dd78f6-25d2-410b-91c7-5a34b2c67a14" providerId="ADAL" clId="{5B09D857-3E4C-41E2-B754-8FAFD73CC51D}" dt="2023-03-26T19:22:55.029" v="1003"/>
          <ac:spMkLst>
            <pc:docMk/>
            <pc:sldMk cId="1320538821" sldId="368"/>
            <ac:spMk id="7" creationId="{1FC63460-C289-36BF-284E-39030D18F34C}"/>
          </ac:spMkLst>
        </pc:spChg>
        <pc:spChg chg="add mod">
          <ac:chgData name="Zhihao Liu" userId="66dd78f6-25d2-410b-91c7-5a34b2c67a14" providerId="ADAL" clId="{5B09D857-3E4C-41E2-B754-8FAFD73CC51D}" dt="2023-03-26T19:24:02.923" v="1044" actId="20577"/>
          <ac:spMkLst>
            <pc:docMk/>
            <pc:sldMk cId="1320538821" sldId="368"/>
            <ac:spMk id="9" creationId="{79339357-D509-1331-8838-7BB25F95F3AC}"/>
          </ac:spMkLst>
        </pc:spChg>
        <pc:spChg chg="add mod">
          <ac:chgData name="Zhihao Liu" userId="66dd78f6-25d2-410b-91c7-5a34b2c67a14" providerId="ADAL" clId="{5B09D857-3E4C-41E2-B754-8FAFD73CC51D}" dt="2023-03-26T21:36:33.407" v="4917" actId="1076"/>
          <ac:spMkLst>
            <pc:docMk/>
            <pc:sldMk cId="1320538821" sldId="368"/>
            <ac:spMk id="10" creationId="{F9C3EB5E-ADE6-C5AC-BAF6-10616129A6BD}"/>
          </ac:spMkLst>
        </pc:spChg>
        <pc:spChg chg="add mod">
          <ac:chgData name="Zhihao Liu" userId="66dd78f6-25d2-410b-91c7-5a34b2c67a14" providerId="ADAL" clId="{5B09D857-3E4C-41E2-B754-8FAFD73CC51D}" dt="2023-03-26T21:34:17.088" v="4886" actId="20577"/>
          <ac:spMkLst>
            <pc:docMk/>
            <pc:sldMk cId="1320538821" sldId="368"/>
            <ac:spMk id="12" creationId="{09A0C145-074F-4347-C522-C84E54DA392B}"/>
          </ac:spMkLst>
        </pc:spChg>
        <pc:grpChg chg="add mod">
          <ac:chgData name="Zhihao Liu" userId="66dd78f6-25d2-410b-91c7-5a34b2c67a14" providerId="ADAL" clId="{5B09D857-3E4C-41E2-B754-8FAFD73CC51D}" dt="2023-03-26T19:22:55.029" v="1003"/>
          <ac:grpSpMkLst>
            <pc:docMk/>
            <pc:sldMk cId="1320538821" sldId="368"/>
            <ac:grpSpMk id="6" creationId="{DCF07D1E-B96A-BC83-42EF-916CD08EB4B5}"/>
          </ac:grpSpMkLst>
        </pc:grpChg>
        <pc:picChg chg="add mod">
          <ac:chgData name="Zhihao Liu" userId="66dd78f6-25d2-410b-91c7-5a34b2c67a14" providerId="ADAL" clId="{5B09D857-3E4C-41E2-B754-8FAFD73CC51D}" dt="2023-03-26T21:23:39.250" v="4124" actId="1076"/>
          <ac:picMkLst>
            <pc:docMk/>
            <pc:sldMk cId="1320538821" sldId="368"/>
            <ac:picMk id="1026" creationId="{F92072FC-825B-BA9D-CA89-9078D3E5A067}"/>
          </ac:picMkLst>
        </pc:picChg>
        <pc:cxnChg chg="mod">
          <ac:chgData name="Zhihao Liu" userId="66dd78f6-25d2-410b-91c7-5a34b2c67a14" providerId="ADAL" clId="{5B09D857-3E4C-41E2-B754-8FAFD73CC51D}" dt="2023-03-26T19:22:55.029" v="1003"/>
          <ac:cxnSpMkLst>
            <pc:docMk/>
            <pc:sldMk cId="1320538821" sldId="368"/>
            <ac:cxnSpMk id="8" creationId="{B04EF2DC-AB3D-ECB9-1F05-FD4B524F9EC1}"/>
          </ac:cxnSpMkLst>
        </pc:cxnChg>
      </pc:sldChg>
      <pc:sldChg chg="new del mod modClrScheme chgLayout">
        <pc:chgData name="Zhihao Liu" userId="66dd78f6-25d2-410b-91c7-5a34b2c67a14" providerId="ADAL" clId="{5B09D857-3E4C-41E2-B754-8FAFD73CC51D}" dt="2023-03-26T21:17:23.793" v="3561" actId="47"/>
        <pc:sldMkLst>
          <pc:docMk/>
          <pc:sldMk cId="3329299502" sldId="369"/>
        </pc:sldMkLst>
      </pc:sldChg>
      <pc:sldChg chg="addSp delSp modSp add mod setBg delAnim modAnim modNotesTx">
        <pc:chgData name="Zhihao Liu" userId="66dd78f6-25d2-410b-91c7-5a34b2c67a14" providerId="ADAL" clId="{5B09D857-3E4C-41E2-B754-8FAFD73CC51D}" dt="2023-03-27T08:36:41.719" v="12731"/>
        <pc:sldMkLst>
          <pc:docMk/>
          <pc:sldMk cId="2171291888" sldId="370"/>
        </pc:sldMkLst>
        <pc:spChg chg="mod">
          <ac:chgData name="Zhihao Liu" userId="66dd78f6-25d2-410b-91c7-5a34b2c67a14" providerId="ADAL" clId="{5B09D857-3E4C-41E2-B754-8FAFD73CC51D}" dt="2023-03-26T19:53:33.398" v="1250" actId="207"/>
          <ac:spMkLst>
            <pc:docMk/>
            <pc:sldMk cId="2171291888" sldId="370"/>
            <ac:spMk id="2" creationId="{C65554BC-ADA0-D425-C9EA-E4FA5B6D8C28}"/>
          </ac:spMkLst>
        </pc:spChg>
        <pc:spChg chg="add del mod">
          <ac:chgData name="Zhihao Liu" userId="66dd78f6-25d2-410b-91c7-5a34b2c67a14" providerId="ADAL" clId="{5B09D857-3E4C-41E2-B754-8FAFD73CC51D}" dt="2023-03-26T19:56:04.482" v="1262"/>
          <ac:spMkLst>
            <pc:docMk/>
            <pc:sldMk cId="2171291888" sldId="370"/>
            <ac:spMk id="4" creationId="{6BE61F61-C207-EB5B-10C5-D0A7FCE89531}"/>
          </ac:spMkLst>
        </pc:spChg>
        <pc:spChg chg="del mod">
          <ac:chgData name="Zhihao Liu" userId="66dd78f6-25d2-410b-91c7-5a34b2c67a14" providerId="ADAL" clId="{5B09D857-3E4C-41E2-B754-8FAFD73CC51D}" dt="2023-03-26T19:53:10.357" v="1247"/>
          <ac:spMkLst>
            <pc:docMk/>
            <pc:sldMk cId="2171291888" sldId="370"/>
            <ac:spMk id="5" creationId="{959D3DF7-E25B-EAB1-A978-B3B7714ABB00}"/>
          </ac:spMkLst>
        </pc:spChg>
        <pc:spChg chg="mod">
          <ac:chgData name="Zhihao Liu" userId="66dd78f6-25d2-410b-91c7-5a34b2c67a14" providerId="ADAL" clId="{5B09D857-3E4C-41E2-B754-8FAFD73CC51D}" dt="2023-03-26T19:55:56.138" v="1259"/>
          <ac:spMkLst>
            <pc:docMk/>
            <pc:sldMk cId="2171291888" sldId="370"/>
            <ac:spMk id="7" creationId="{169432A3-974D-DBEE-9668-698DC2F60AEF}"/>
          </ac:spMkLst>
        </pc:spChg>
        <pc:spChg chg="add mod">
          <ac:chgData name="Zhihao Liu" userId="66dd78f6-25d2-410b-91c7-5a34b2c67a14" providerId="ADAL" clId="{5B09D857-3E4C-41E2-B754-8FAFD73CC51D}" dt="2023-03-26T19:56:26.675" v="1287" actId="1076"/>
          <ac:spMkLst>
            <pc:docMk/>
            <pc:sldMk cId="2171291888" sldId="370"/>
            <ac:spMk id="9" creationId="{A30AD08D-6D2E-B6F9-08A1-EF4A328F1180}"/>
          </ac:spMkLst>
        </pc:spChg>
        <pc:spChg chg="mod">
          <ac:chgData name="Zhihao Liu" userId="66dd78f6-25d2-410b-91c7-5a34b2c67a14" providerId="ADAL" clId="{5B09D857-3E4C-41E2-B754-8FAFD73CC51D}" dt="2023-03-26T19:56:07.875" v="1264"/>
          <ac:spMkLst>
            <pc:docMk/>
            <pc:sldMk cId="2171291888" sldId="370"/>
            <ac:spMk id="11" creationId="{6F65F58D-3425-4EBF-82CA-1B6425828C53}"/>
          </ac:spMkLst>
        </pc:spChg>
        <pc:spChg chg="add mod">
          <ac:chgData name="Zhihao Liu" userId="66dd78f6-25d2-410b-91c7-5a34b2c67a14" providerId="ADAL" clId="{5B09D857-3E4C-41E2-B754-8FAFD73CC51D}" dt="2023-03-26T21:29:11.440" v="4671" actId="403"/>
          <ac:spMkLst>
            <pc:docMk/>
            <pc:sldMk cId="2171291888" sldId="370"/>
            <ac:spMk id="14" creationId="{4F67EB4A-8AF7-8C8C-F07D-254577939FE0}"/>
          </ac:spMkLst>
        </pc:spChg>
        <pc:spChg chg="add mod">
          <ac:chgData name="Zhihao Liu" userId="66dd78f6-25d2-410b-91c7-5a34b2c67a14" providerId="ADAL" clId="{5B09D857-3E4C-41E2-B754-8FAFD73CC51D}" dt="2023-03-26T20:23:56.117" v="2240" actId="20577"/>
          <ac:spMkLst>
            <pc:docMk/>
            <pc:sldMk cId="2171291888" sldId="370"/>
            <ac:spMk id="15" creationId="{3D4FB22D-5CD2-A93F-244A-7F055FEC2530}"/>
          </ac:spMkLst>
        </pc:spChg>
        <pc:grpChg chg="add del mod">
          <ac:chgData name="Zhihao Liu" userId="66dd78f6-25d2-410b-91c7-5a34b2c67a14" providerId="ADAL" clId="{5B09D857-3E4C-41E2-B754-8FAFD73CC51D}" dt="2023-03-26T19:56:04.482" v="1262"/>
          <ac:grpSpMkLst>
            <pc:docMk/>
            <pc:sldMk cId="2171291888" sldId="370"/>
            <ac:grpSpMk id="6" creationId="{51877203-5BA0-0245-06E8-14F160656F33}"/>
          </ac:grpSpMkLst>
        </pc:grpChg>
        <pc:grpChg chg="add mod">
          <ac:chgData name="Zhihao Liu" userId="66dd78f6-25d2-410b-91c7-5a34b2c67a14" providerId="ADAL" clId="{5B09D857-3E4C-41E2-B754-8FAFD73CC51D}" dt="2023-03-26T19:56:07.875" v="1264"/>
          <ac:grpSpMkLst>
            <pc:docMk/>
            <pc:sldMk cId="2171291888" sldId="370"/>
            <ac:grpSpMk id="10" creationId="{1C3A84FF-48DB-160C-4532-E0CF8083D166}"/>
          </ac:grpSpMkLst>
        </pc:grpChg>
        <pc:grpChg chg="del">
          <ac:chgData name="Zhihao Liu" userId="66dd78f6-25d2-410b-91c7-5a34b2c67a14" providerId="ADAL" clId="{5B09D857-3E4C-41E2-B754-8FAFD73CC51D}" dt="2023-03-26T19:56:10.742" v="1265" actId="478"/>
          <ac:grpSpMkLst>
            <pc:docMk/>
            <pc:sldMk cId="2171291888" sldId="370"/>
            <ac:grpSpMk id="56" creationId="{5FCB3CC0-402C-BCDD-E6A2-3C7249957EA6}"/>
          </ac:grpSpMkLst>
        </pc:grpChg>
        <pc:picChg chg="add del mod">
          <ac:chgData name="Zhihao Liu" userId="66dd78f6-25d2-410b-91c7-5a34b2c67a14" providerId="ADAL" clId="{5B09D857-3E4C-41E2-B754-8FAFD73CC51D}" dt="2023-03-26T21:07:27.535" v="3457" actId="478"/>
          <ac:picMkLst>
            <pc:docMk/>
            <pc:sldMk cId="2171291888" sldId="370"/>
            <ac:picMk id="3" creationId="{84E3EFCC-BFD1-2132-02A2-0418D8593FD9}"/>
          </ac:picMkLst>
        </pc:picChg>
        <pc:picChg chg="add mod">
          <ac:chgData name="Zhihao Liu" userId="66dd78f6-25d2-410b-91c7-5a34b2c67a14" providerId="ADAL" clId="{5B09D857-3E4C-41E2-B754-8FAFD73CC51D}" dt="2023-03-27T08:36:36.459" v="12730" actId="14100"/>
          <ac:picMkLst>
            <pc:docMk/>
            <pc:sldMk cId="2171291888" sldId="370"/>
            <ac:picMk id="3" creationId="{8CBF7000-A6E5-2F4A-417E-97A062545543}"/>
          </ac:picMkLst>
        </pc:picChg>
        <pc:picChg chg="add del mod">
          <ac:chgData name="Zhihao Liu" userId="66dd78f6-25d2-410b-91c7-5a34b2c67a14" providerId="ADAL" clId="{5B09D857-3E4C-41E2-B754-8FAFD73CC51D}" dt="2023-03-26T21:10:41.908" v="3479" actId="478"/>
          <ac:picMkLst>
            <pc:docMk/>
            <pc:sldMk cId="2171291888" sldId="370"/>
            <ac:picMk id="16" creationId="{4A0A25B7-60CA-651D-55B8-69AFEFE70B0A}"/>
          </ac:picMkLst>
        </pc:picChg>
        <pc:picChg chg="add del mod">
          <ac:chgData name="Zhihao Liu" userId="66dd78f6-25d2-410b-91c7-5a34b2c67a14" providerId="ADAL" clId="{5B09D857-3E4C-41E2-B754-8FAFD73CC51D}" dt="2023-03-26T23:30:58.158" v="12319" actId="478"/>
          <ac:picMkLst>
            <pc:docMk/>
            <pc:sldMk cId="2171291888" sldId="370"/>
            <ac:picMk id="17" creationId="{4174EA80-E23B-3794-05E2-EBECE3475335}"/>
          </ac:picMkLst>
        </pc:picChg>
        <pc:picChg chg="add del mod">
          <ac:chgData name="Zhihao Liu" userId="66dd78f6-25d2-410b-91c7-5a34b2c67a14" providerId="ADAL" clId="{5B09D857-3E4C-41E2-B754-8FAFD73CC51D}" dt="2023-03-26T23:41:26.391" v="12405" actId="478"/>
          <ac:picMkLst>
            <pc:docMk/>
            <pc:sldMk cId="2171291888" sldId="370"/>
            <ac:picMk id="18" creationId="{FEFBF59C-7D9E-3FD0-353B-54E7A13722E6}"/>
          </ac:picMkLst>
        </pc:picChg>
        <pc:picChg chg="add del mod">
          <ac:chgData name="Zhihao Liu" userId="66dd78f6-25d2-410b-91c7-5a34b2c67a14" providerId="ADAL" clId="{5B09D857-3E4C-41E2-B754-8FAFD73CC51D}" dt="2023-03-27T08:36:24.516" v="12726" actId="478"/>
          <ac:picMkLst>
            <pc:docMk/>
            <pc:sldMk cId="2171291888" sldId="370"/>
            <ac:picMk id="19" creationId="{0059AA77-0854-06AC-8763-4E1ED3E4D937}"/>
          </ac:picMkLst>
        </pc:picChg>
        <pc:picChg chg="del">
          <ac:chgData name="Zhihao Liu" userId="66dd78f6-25d2-410b-91c7-5a34b2c67a14" providerId="ADAL" clId="{5B09D857-3E4C-41E2-B754-8FAFD73CC51D}" dt="2023-03-26T19:15:41.755" v="787" actId="478"/>
          <ac:picMkLst>
            <pc:docMk/>
            <pc:sldMk cId="2171291888" sldId="370"/>
            <ac:picMk id="113" creationId="{D7A7053A-DECA-1CD2-D73D-C4C7F04EFB1D}"/>
          </ac:picMkLst>
        </pc:picChg>
        <pc:picChg chg="del">
          <ac:chgData name="Zhihao Liu" userId="66dd78f6-25d2-410b-91c7-5a34b2c67a14" providerId="ADAL" clId="{5B09D857-3E4C-41E2-B754-8FAFD73CC51D}" dt="2023-03-26T19:15:42.174" v="788" actId="478"/>
          <ac:picMkLst>
            <pc:docMk/>
            <pc:sldMk cId="2171291888" sldId="370"/>
            <ac:picMk id="188" creationId="{BCB43257-002D-23A7-0975-C8D3B23E5603}"/>
          </ac:picMkLst>
        </pc:picChg>
        <pc:cxnChg chg="mod">
          <ac:chgData name="Zhihao Liu" userId="66dd78f6-25d2-410b-91c7-5a34b2c67a14" providerId="ADAL" clId="{5B09D857-3E4C-41E2-B754-8FAFD73CC51D}" dt="2023-03-26T19:55:56.138" v="1259"/>
          <ac:cxnSpMkLst>
            <pc:docMk/>
            <pc:sldMk cId="2171291888" sldId="370"/>
            <ac:cxnSpMk id="8" creationId="{EF626B57-6ABD-CDF0-6BAE-26089834AFA0}"/>
          </ac:cxnSpMkLst>
        </pc:cxnChg>
        <pc:cxnChg chg="mod">
          <ac:chgData name="Zhihao Liu" userId="66dd78f6-25d2-410b-91c7-5a34b2c67a14" providerId="ADAL" clId="{5B09D857-3E4C-41E2-B754-8FAFD73CC51D}" dt="2023-03-26T19:56:07.875" v="1264"/>
          <ac:cxnSpMkLst>
            <pc:docMk/>
            <pc:sldMk cId="2171291888" sldId="370"/>
            <ac:cxnSpMk id="12" creationId="{92D159E7-EDF0-84A7-7CAF-BEB6DA07AADD}"/>
          </ac:cxnSpMkLst>
        </pc:cxnChg>
        <pc:cxnChg chg="mod">
          <ac:chgData name="Zhihao Liu" userId="66dd78f6-25d2-410b-91c7-5a34b2c67a14" providerId="ADAL" clId="{5B09D857-3E4C-41E2-B754-8FAFD73CC51D}" dt="2023-03-26T19:56:10.742" v="1265" actId="478"/>
          <ac:cxnSpMkLst>
            <pc:docMk/>
            <pc:sldMk cId="2171291888" sldId="370"/>
            <ac:cxnSpMk id="55" creationId="{C8A0C0B0-AFF8-04C8-D641-E505DB53BB07}"/>
          </ac:cxnSpMkLst>
        </pc:cxnChg>
        <pc:cxnChg chg="del">
          <ac:chgData name="Zhihao Liu" userId="66dd78f6-25d2-410b-91c7-5a34b2c67a14" providerId="ADAL" clId="{5B09D857-3E4C-41E2-B754-8FAFD73CC51D}" dt="2023-03-26T19:15:44.219" v="789" actId="478"/>
          <ac:cxnSpMkLst>
            <pc:docMk/>
            <pc:sldMk cId="2171291888" sldId="370"/>
            <ac:cxnSpMk id="114" creationId="{DCE96A4D-2E4B-A65A-DA72-608958E2C377}"/>
          </ac:cxnSpMkLst>
        </pc:cxnChg>
      </pc:sldChg>
      <pc:sldChg chg="addSp delSp modSp add mod modNotesTx">
        <pc:chgData name="Zhihao Liu" userId="66dd78f6-25d2-410b-91c7-5a34b2c67a14" providerId="ADAL" clId="{5B09D857-3E4C-41E2-B754-8FAFD73CC51D}" dt="2023-03-27T00:11:34.963" v="12693" actId="20577"/>
        <pc:sldMkLst>
          <pc:docMk/>
          <pc:sldMk cId="228829634" sldId="371"/>
        </pc:sldMkLst>
        <pc:spChg chg="del mod">
          <ac:chgData name="Zhihao Liu" userId="66dd78f6-25d2-410b-91c7-5a34b2c67a14" providerId="ADAL" clId="{5B09D857-3E4C-41E2-B754-8FAFD73CC51D}" dt="2023-03-26T23:11:58.201" v="11341" actId="478"/>
          <ac:spMkLst>
            <pc:docMk/>
            <pc:sldMk cId="228829634" sldId="371"/>
            <ac:spMk id="5" creationId="{853677A7-69DE-FC99-39EB-AD31F0337867}"/>
          </ac:spMkLst>
        </pc:spChg>
        <pc:spChg chg="mod">
          <ac:chgData name="Zhihao Liu" userId="66dd78f6-25d2-410b-91c7-5a34b2c67a14" providerId="ADAL" clId="{5B09D857-3E4C-41E2-B754-8FAFD73CC51D}" dt="2023-03-26T22:17:35.642" v="7665" actId="20577"/>
          <ac:spMkLst>
            <pc:docMk/>
            <pc:sldMk cId="228829634" sldId="371"/>
            <ac:spMk id="6" creationId="{4AE8D245-6ABD-0A19-6668-68DECA912391}"/>
          </ac:spMkLst>
        </pc:spChg>
        <pc:spChg chg="add mod">
          <ac:chgData name="Zhihao Liu" userId="66dd78f6-25d2-410b-91c7-5a34b2c67a14" providerId="ADAL" clId="{5B09D857-3E4C-41E2-B754-8FAFD73CC51D}" dt="2023-03-26T22:13:22.419" v="7195" actId="20577"/>
          <ac:spMkLst>
            <pc:docMk/>
            <pc:sldMk cId="228829634" sldId="371"/>
            <ac:spMk id="17" creationId="{4DB9B4BA-9DD1-1462-F909-327450939BD4}"/>
          </ac:spMkLst>
        </pc:spChg>
        <pc:spChg chg="add mod">
          <ac:chgData name="Zhihao Liu" userId="66dd78f6-25d2-410b-91c7-5a34b2c67a14" providerId="ADAL" clId="{5B09D857-3E4C-41E2-B754-8FAFD73CC51D}" dt="2023-03-26T23:11:58.433" v="11342"/>
          <ac:spMkLst>
            <pc:docMk/>
            <pc:sldMk cId="228829634" sldId="371"/>
            <ac:spMk id="18" creationId="{3D911B8E-37EF-BC32-74FE-9508B7CA2AFF}"/>
          </ac:spMkLst>
        </pc:spChg>
        <pc:grpChg chg="add mod">
          <ac:chgData name="Zhihao Liu" userId="66dd78f6-25d2-410b-91c7-5a34b2c67a14" providerId="ADAL" clId="{5B09D857-3E4C-41E2-B754-8FAFD73CC51D}" dt="2023-03-26T22:08:22.618" v="7086" actId="1037"/>
          <ac:grpSpMkLst>
            <pc:docMk/>
            <pc:sldMk cId="228829634" sldId="371"/>
            <ac:grpSpMk id="2" creationId="{343D52E9-8C64-6268-5D40-1CF97566BBF1}"/>
          </ac:grpSpMkLst>
        </pc:grpChg>
        <pc:grpChg chg="mod">
          <ac:chgData name="Zhihao Liu" userId="66dd78f6-25d2-410b-91c7-5a34b2c67a14" providerId="ADAL" clId="{5B09D857-3E4C-41E2-B754-8FAFD73CC51D}" dt="2023-03-26T22:08:22.618" v="7086" actId="1037"/>
          <ac:grpSpMkLst>
            <pc:docMk/>
            <pc:sldMk cId="228829634" sldId="371"/>
            <ac:grpSpMk id="4" creationId="{D1DD947C-17FD-11C1-CC77-8AE120F2EA4E}"/>
          </ac:grpSpMkLst>
        </pc:grpChg>
        <pc:grpChg chg="add mod">
          <ac:chgData name="Zhihao Liu" userId="66dd78f6-25d2-410b-91c7-5a34b2c67a14" providerId="ADAL" clId="{5B09D857-3E4C-41E2-B754-8FAFD73CC51D}" dt="2023-03-26T22:08:23.741" v="7088" actId="1038"/>
          <ac:grpSpMkLst>
            <pc:docMk/>
            <pc:sldMk cId="228829634" sldId="371"/>
            <ac:grpSpMk id="11" creationId="{30D925E8-E69F-82A9-EFAA-403CDEE0330B}"/>
          </ac:grpSpMkLst>
        </pc:grpChg>
        <pc:grpChg chg="mod">
          <ac:chgData name="Zhihao Liu" userId="66dd78f6-25d2-410b-91c7-5a34b2c67a14" providerId="ADAL" clId="{5B09D857-3E4C-41E2-B754-8FAFD73CC51D}" dt="2023-03-26T22:08:23.741" v="7088" actId="1038"/>
          <ac:grpSpMkLst>
            <pc:docMk/>
            <pc:sldMk cId="228829634" sldId="371"/>
            <ac:grpSpMk id="14" creationId="{1164F882-D755-E63D-715D-CC700A006E43}"/>
          </ac:grpSpMkLst>
        </pc:grpChg>
        <pc:picChg chg="mod">
          <ac:chgData name="Zhihao Liu" userId="66dd78f6-25d2-410b-91c7-5a34b2c67a14" providerId="ADAL" clId="{5B09D857-3E4C-41E2-B754-8FAFD73CC51D}" dt="2023-03-26T22:08:22.618" v="7086" actId="1037"/>
          <ac:picMkLst>
            <pc:docMk/>
            <pc:sldMk cId="228829634" sldId="371"/>
            <ac:picMk id="3" creationId="{FB3D7B36-C46D-654E-C8B4-8321F558E95C}"/>
          </ac:picMkLst>
        </pc:picChg>
        <pc:picChg chg="del">
          <ac:chgData name="Zhihao Liu" userId="66dd78f6-25d2-410b-91c7-5a34b2c67a14" providerId="ADAL" clId="{5B09D857-3E4C-41E2-B754-8FAFD73CC51D}" dt="2023-03-26T21:50:14.863" v="5963" actId="478"/>
          <ac:picMkLst>
            <pc:docMk/>
            <pc:sldMk cId="228829634" sldId="371"/>
            <ac:picMk id="8" creationId="{C3E06D76-E92F-B6D4-6774-43140AFB78E2}"/>
          </ac:picMkLst>
        </pc:picChg>
        <pc:picChg chg="del">
          <ac:chgData name="Zhihao Liu" userId="66dd78f6-25d2-410b-91c7-5a34b2c67a14" providerId="ADAL" clId="{5B09D857-3E4C-41E2-B754-8FAFD73CC51D}" dt="2023-03-26T21:50:14.444" v="5962" actId="478"/>
          <ac:picMkLst>
            <pc:docMk/>
            <pc:sldMk cId="228829634" sldId="371"/>
            <ac:picMk id="10" creationId="{E6BFF846-0A0B-6C11-3C76-BFFBE2FBAB92}"/>
          </ac:picMkLst>
        </pc:picChg>
        <pc:picChg chg="del">
          <ac:chgData name="Zhihao Liu" userId="66dd78f6-25d2-410b-91c7-5a34b2c67a14" providerId="ADAL" clId="{5B09D857-3E4C-41E2-B754-8FAFD73CC51D}" dt="2023-03-26T21:50:15.365" v="5964" actId="478"/>
          <ac:picMkLst>
            <pc:docMk/>
            <pc:sldMk cId="228829634" sldId="371"/>
            <ac:picMk id="12" creationId="{6E8070F4-4876-FBDB-5341-925D4E257C4E}"/>
          </ac:picMkLst>
        </pc:picChg>
        <pc:picChg chg="mod">
          <ac:chgData name="Zhihao Liu" userId="66dd78f6-25d2-410b-91c7-5a34b2c67a14" providerId="ADAL" clId="{5B09D857-3E4C-41E2-B754-8FAFD73CC51D}" dt="2023-03-26T22:08:23.741" v="7088" actId="1038"/>
          <ac:picMkLst>
            <pc:docMk/>
            <pc:sldMk cId="228829634" sldId="371"/>
            <ac:picMk id="13" creationId="{0B79A7CD-5EDF-DA2F-5E40-372E127613FB}"/>
          </ac:picMkLst>
        </pc:picChg>
        <pc:cxnChg chg="mod">
          <ac:chgData name="Zhihao Liu" userId="66dd78f6-25d2-410b-91c7-5a34b2c67a14" providerId="ADAL" clId="{5B09D857-3E4C-41E2-B754-8FAFD73CC51D}" dt="2023-03-26T22:08:22.618" v="7086" actId="1037"/>
          <ac:cxnSpMkLst>
            <pc:docMk/>
            <pc:sldMk cId="228829634" sldId="371"/>
            <ac:cxnSpMk id="7" creationId="{552D15F4-340E-6032-2E7F-55B68E4B2695}"/>
          </ac:cxnSpMkLst>
        </pc:cxnChg>
        <pc:cxnChg chg="mod">
          <ac:chgData name="Zhihao Liu" userId="66dd78f6-25d2-410b-91c7-5a34b2c67a14" providerId="ADAL" clId="{5B09D857-3E4C-41E2-B754-8FAFD73CC51D}" dt="2023-03-26T22:08:22.618" v="7086" actId="1037"/>
          <ac:cxnSpMkLst>
            <pc:docMk/>
            <pc:sldMk cId="228829634" sldId="371"/>
            <ac:cxnSpMk id="9" creationId="{98836412-0C69-7F04-6F7C-DFAE54A05EE1}"/>
          </ac:cxnSpMkLst>
        </pc:cxnChg>
        <pc:cxnChg chg="mod">
          <ac:chgData name="Zhihao Liu" userId="66dd78f6-25d2-410b-91c7-5a34b2c67a14" providerId="ADAL" clId="{5B09D857-3E4C-41E2-B754-8FAFD73CC51D}" dt="2023-03-26T22:08:23.741" v="7088" actId="1038"/>
          <ac:cxnSpMkLst>
            <pc:docMk/>
            <pc:sldMk cId="228829634" sldId="371"/>
            <ac:cxnSpMk id="15" creationId="{B9341D79-7341-3C65-C41F-980BA0590F01}"/>
          </ac:cxnSpMkLst>
        </pc:cxnChg>
        <pc:cxnChg chg="mod">
          <ac:chgData name="Zhihao Liu" userId="66dd78f6-25d2-410b-91c7-5a34b2c67a14" providerId="ADAL" clId="{5B09D857-3E4C-41E2-B754-8FAFD73CC51D}" dt="2023-03-26T22:08:23.741" v="7088" actId="1038"/>
          <ac:cxnSpMkLst>
            <pc:docMk/>
            <pc:sldMk cId="228829634" sldId="371"/>
            <ac:cxnSpMk id="16" creationId="{16927ADD-FB3F-8B88-2048-CF185BD799EC}"/>
          </ac:cxnSpMkLst>
        </pc:cxnChg>
      </pc:sldChg>
      <pc:sldChg chg="addSp delSp modSp new mod modNotesTx">
        <pc:chgData name="Zhihao Liu" userId="66dd78f6-25d2-410b-91c7-5a34b2c67a14" providerId="ADAL" clId="{5B09D857-3E4C-41E2-B754-8FAFD73CC51D}" dt="2023-03-26T23:11:53.716" v="11340"/>
        <pc:sldMkLst>
          <pc:docMk/>
          <pc:sldMk cId="841464674" sldId="372"/>
        </pc:sldMkLst>
        <pc:spChg chg="add del mod">
          <ac:chgData name="Zhihao Liu" userId="66dd78f6-25d2-410b-91c7-5a34b2c67a14" providerId="ADAL" clId="{5B09D857-3E4C-41E2-B754-8FAFD73CC51D}" dt="2023-03-26T23:11:53.450" v="11339" actId="478"/>
          <ac:spMkLst>
            <pc:docMk/>
            <pc:sldMk cId="841464674" sldId="372"/>
            <ac:spMk id="2" creationId="{30E94E66-608D-DC7D-21AA-3203D05D4E45}"/>
          </ac:spMkLst>
        </pc:spChg>
        <pc:spChg chg="add mod">
          <ac:chgData name="Zhihao Liu" userId="66dd78f6-25d2-410b-91c7-5a34b2c67a14" providerId="ADAL" clId="{5B09D857-3E4C-41E2-B754-8FAFD73CC51D}" dt="2023-03-26T22:17:41.435" v="7672" actId="20577"/>
          <ac:spMkLst>
            <pc:docMk/>
            <pc:sldMk cId="841464674" sldId="372"/>
            <ac:spMk id="3" creationId="{A219D9B3-5F03-4A87-5E50-26E74DC5F1CE}"/>
          </ac:spMkLst>
        </pc:spChg>
        <pc:spChg chg="add mod">
          <ac:chgData name="Zhihao Liu" userId="66dd78f6-25d2-410b-91c7-5a34b2c67a14" providerId="ADAL" clId="{5B09D857-3E4C-41E2-B754-8FAFD73CC51D}" dt="2023-03-26T22:25:58.011" v="8555" actId="20577"/>
          <ac:spMkLst>
            <pc:docMk/>
            <pc:sldMk cId="841464674" sldId="372"/>
            <ac:spMk id="14" creationId="{E6C5AF29-596D-493F-CC94-F882E48926F0}"/>
          </ac:spMkLst>
        </pc:spChg>
        <pc:spChg chg="add del">
          <ac:chgData name="Zhihao Liu" userId="66dd78f6-25d2-410b-91c7-5a34b2c67a14" providerId="ADAL" clId="{5B09D857-3E4C-41E2-B754-8FAFD73CC51D}" dt="2023-03-26T22:16:00.583" v="7513" actId="22"/>
          <ac:spMkLst>
            <pc:docMk/>
            <pc:sldMk cId="841464674" sldId="372"/>
            <ac:spMk id="26" creationId="{93E96058-05DD-2830-9E66-16B69823C2EB}"/>
          </ac:spMkLst>
        </pc:spChg>
        <pc:spChg chg="add mod">
          <ac:chgData name="Zhihao Liu" userId="66dd78f6-25d2-410b-91c7-5a34b2c67a14" providerId="ADAL" clId="{5B09D857-3E4C-41E2-B754-8FAFD73CC51D}" dt="2023-03-26T22:23:42.886" v="8313" actId="20577"/>
          <ac:spMkLst>
            <pc:docMk/>
            <pc:sldMk cId="841464674" sldId="372"/>
            <ac:spMk id="27" creationId="{00942AE6-9108-7B43-791F-CA692D230377}"/>
          </ac:spMkLst>
        </pc:spChg>
        <pc:spChg chg="add mod">
          <ac:chgData name="Zhihao Liu" userId="66dd78f6-25d2-410b-91c7-5a34b2c67a14" providerId="ADAL" clId="{5B09D857-3E4C-41E2-B754-8FAFD73CC51D}" dt="2023-03-26T23:11:53.716" v="11340"/>
          <ac:spMkLst>
            <pc:docMk/>
            <pc:sldMk cId="841464674" sldId="372"/>
            <ac:spMk id="28" creationId="{7A68F67E-6467-9C8E-37DF-244C658F4760}"/>
          </ac:spMkLst>
        </pc:spChg>
        <pc:grpChg chg="add del mod">
          <ac:chgData name="Zhihao Liu" userId="66dd78f6-25d2-410b-91c7-5a34b2c67a14" providerId="ADAL" clId="{5B09D857-3E4C-41E2-B754-8FAFD73CC51D}" dt="2023-03-26T22:07:36.596" v="7020" actId="478"/>
          <ac:grpSpMkLst>
            <pc:docMk/>
            <pc:sldMk cId="841464674" sldId="372"/>
            <ac:grpSpMk id="4" creationId="{9E4C58A2-D6D1-9403-7371-AD5425CBB083}"/>
          </ac:grpSpMkLst>
        </pc:grpChg>
        <pc:grpChg chg="mod">
          <ac:chgData name="Zhihao Liu" userId="66dd78f6-25d2-410b-91c7-5a34b2c67a14" providerId="ADAL" clId="{5B09D857-3E4C-41E2-B754-8FAFD73CC51D}" dt="2023-03-26T22:04:39.656" v="7001"/>
          <ac:grpSpMkLst>
            <pc:docMk/>
            <pc:sldMk cId="841464674" sldId="372"/>
            <ac:grpSpMk id="6" creationId="{04B2090F-7AC2-E91A-919F-2C74327CA13D}"/>
          </ac:grpSpMkLst>
        </pc:grpChg>
        <pc:grpChg chg="add del mod">
          <ac:chgData name="Zhihao Liu" userId="66dd78f6-25d2-410b-91c7-5a34b2c67a14" providerId="ADAL" clId="{5B09D857-3E4C-41E2-B754-8FAFD73CC51D}" dt="2023-03-26T22:07:36.195" v="7019" actId="478"/>
          <ac:grpSpMkLst>
            <pc:docMk/>
            <pc:sldMk cId="841464674" sldId="372"/>
            <ac:grpSpMk id="9" creationId="{F7A70868-081A-F3C8-4784-394B3F80052F}"/>
          </ac:grpSpMkLst>
        </pc:grpChg>
        <pc:grpChg chg="mod">
          <ac:chgData name="Zhihao Liu" userId="66dd78f6-25d2-410b-91c7-5a34b2c67a14" providerId="ADAL" clId="{5B09D857-3E4C-41E2-B754-8FAFD73CC51D}" dt="2023-03-26T22:04:39.656" v="7001"/>
          <ac:grpSpMkLst>
            <pc:docMk/>
            <pc:sldMk cId="841464674" sldId="372"/>
            <ac:grpSpMk id="11" creationId="{30BD7462-26C7-4019-FFF7-4825389C78E3}"/>
          </ac:grpSpMkLst>
        </pc:grpChg>
        <pc:grpChg chg="add mod">
          <ac:chgData name="Zhihao Liu" userId="66dd78f6-25d2-410b-91c7-5a34b2c67a14" providerId="ADAL" clId="{5B09D857-3E4C-41E2-B754-8FAFD73CC51D}" dt="2023-03-26T22:08:08.592" v="7082" actId="1037"/>
          <ac:grpSpMkLst>
            <pc:docMk/>
            <pc:sldMk cId="841464674" sldId="372"/>
            <ac:grpSpMk id="15" creationId="{3050952E-25B8-3CFD-6FF5-50E75521990F}"/>
          </ac:grpSpMkLst>
        </pc:grpChg>
        <pc:grpChg chg="mod">
          <ac:chgData name="Zhihao Liu" userId="66dd78f6-25d2-410b-91c7-5a34b2c67a14" providerId="ADAL" clId="{5B09D857-3E4C-41E2-B754-8FAFD73CC51D}" dt="2023-03-26T22:08:08.592" v="7082" actId="1037"/>
          <ac:grpSpMkLst>
            <pc:docMk/>
            <pc:sldMk cId="841464674" sldId="372"/>
            <ac:grpSpMk id="17" creationId="{F34B54EE-C73D-9472-CAEA-7B08D4A9CB87}"/>
          </ac:grpSpMkLst>
        </pc:grpChg>
        <pc:grpChg chg="add mod">
          <ac:chgData name="Zhihao Liu" userId="66dd78f6-25d2-410b-91c7-5a34b2c67a14" providerId="ADAL" clId="{5B09D857-3E4C-41E2-B754-8FAFD73CC51D}" dt="2023-03-26T22:08:05.384" v="7074" actId="1037"/>
          <ac:grpSpMkLst>
            <pc:docMk/>
            <pc:sldMk cId="841464674" sldId="372"/>
            <ac:grpSpMk id="20" creationId="{C3E84A47-F4C6-9101-F485-EF060CE183B7}"/>
          </ac:grpSpMkLst>
        </pc:grpChg>
        <pc:grpChg chg="mod">
          <ac:chgData name="Zhihao Liu" userId="66dd78f6-25d2-410b-91c7-5a34b2c67a14" providerId="ADAL" clId="{5B09D857-3E4C-41E2-B754-8FAFD73CC51D}" dt="2023-03-26T22:08:05.384" v="7074" actId="1037"/>
          <ac:grpSpMkLst>
            <pc:docMk/>
            <pc:sldMk cId="841464674" sldId="372"/>
            <ac:grpSpMk id="22" creationId="{92E34705-6767-C65D-28C8-7C5301378BA9}"/>
          </ac:grpSpMkLst>
        </pc:grpChg>
        <pc:picChg chg="mod">
          <ac:chgData name="Zhihao Liu" userId="66dd78f6-25d2-410b-91c7-5a34b2c67a14" providerId="ADAL" clId="{5B09D857-3E4C-41E2-B754-8FAFD73CC51D}" dt="2023-03-26T22:04:39.656" v="7001"/>
          <ac:picMkLst>
            <pc:docMk/>
            <pc:sldMk cId="841464674" sldId="372"/>
            <ac:picMk id="5" creationId="{05110885-5131-AF79-6A79-7AF6A8756F94}"/>
          </ac:picMkLst>
        </pc:picChg>
        <pc:picChg chg="mod">
          <ac:chgData name="Zhihao Liu" userId="66dd78f6-25d2-410b-91c7-5a34b2c67a14" providerId="ADAL" clId="{5B09D857-3E4C-41E2-B754-8FAFD73CC51D}" dt="2023-03-26T22:04:39.656" v="7001"/>
          <ac:picMkLst>
            <pc:docMk/>
            <pc:sldMk cId="841464674" sldId="372"/>
            <ac:picMk id="10" creationId="{9F03F29F-69E7-6F93-53E6-E9066308A262}"/>
          </ac:picMkLst>
        </pc:picChg>
        <pc:picChg chg="mod">
          <ac:chgData name="Zhihao Liu" userId="66dd78f6-25d2-410b-91c7-5a34b2c67a14" providerId="ADAL" clId="{5B09D857-3E4C-41E2-B754-8FAFD73CC51D}" dt="2023-03-26T22:08:08.592" v="7082" actId="1037"/>
          <ac:picMkLst>
            <pc:docMk/>
            <pc:sldMk cId="841464674" sldId="372"/>
            <ac:picMk id="16" creationId="{8BA01A58-B81D-22E1-9555-98710A6CC16C}"/>
          </ac:picMkLst>
        </pc:picChg>
        <pc:picChg chg="mod">
          <ac:chgData name="Zhihao Liu" userId="66dd78f6-25d2-410b-91c7-5a34b2c67a14" providerId="ADAL" clId="{5B09D857-3E4C-41E2-B754-8FAFD73CC51D}" dt="2023-03-26T22:08:05.384" v="7074" actId="1037"/>
          <ac:picMkLst>
            <pc:docMk/>
            <pc:sldMk cId="841464674" sldId="372"/>
            <ac:picMk id="21" creationId="{C4156162-0931-8F0F-50E4-ECF0F644A73E}"/>
          </ac:picMkLst>
        </pc:picChg>
        <pc:cxnChg chg="mod">
          <ac:chgData name="Zhihao Liu" userId="66dd78f6-25d2-410b-91c7-5a34b2c67a14" providerId="ADAL" clId="{5B09D857-3E4C-41E2-B754-8FAFD73CC51D}" dt="2023-03-26T22:04:39.656" v="7001"/>
          <ac:cxnSpMkLst>
            <pc:docMk/>
            <pc:sldMk cId="841464674" sldId="372"/>
            <ac:cxnSpMk id="7" creationId="{B7F3DB3F-2668-2CD4-64B4-207F2EC8FF60}"/>
          </ac:cxnSpMkLst>
        </pc:cxnChg>
        <pc:cxnChg chg="mod">
          <ac:chgData name="Zhihao Liu" userId="66dd78f6-25d2-410b-91c7-5a34b2c67a14" providerId="ADAL" clId="{5B09D857-3E4C-41E2-B754-8FAFD73CC51D}" dt="2023-03-26T22:04:39.656" v="7001"/>
          <ac:cxnSpMkLst>
            <pc:docMk/>
            <pc:sldMk cId="841464674" sldId="372"/>
            <ac:cxnSpMk id="8" creationId="{AF9B0BEE-A352-0FB2-7E77-DED838464788}"/>
          </ac:cxnSpMkLst>
        </pc:cxnChg>
        <pc:cxnChg chg="mod">
          <ac:chgData name="Zhihao Liu" userId="66dd78f6-25d2-410b-91c7-5a34b2c67a14" providerId="ADAL" clId="{5B09D857-3E4C-41E2-B754-8FAFD73CC51D}" dt="2023-03-26T22:04:39.656" v="7001"/>
          <ac:cxnSpMkLst>
            <pc:docMk/>
            <pc:sldMk cId="841464674" sldId="372"/>
            <ac:cxnSpMk id="12" creationId="{4A9B4FDA-9A52-8AF6-9D0C-245EBF94A974}"/>
          </ac:cxnSpMkLst>
        </pc:cxnChg>
        <pc:cxnChg chg="mod">
          <ac:chgData name="Zhihao Liu" userId="66dd78f6-25d2-410b-91c7-5a34b2c67a14" providerId="ADAL" clId="{5B09D857-3E4C-41E2-B754-8FAFD73CC51D}" dt="2023-03-26T22:04:39.656" v="7001"/>
          <ac:cxnSpMkLst>
            <pc:docMk/>
            <pc:sldMk cId="841464674" sldId="372"/>
            <ac:cxnSpMk id="13" creationId="{5593663E-8100-92BD-CC70-5F72F0EB55DC}"/>
          </ac:cxnSpMkLst>
        </pc:cxnChg>
        <pc:cxnChg chg="mod">
          <ac:chgData name="Zhihao Liu" userId="66dd78f6-25d2-410b-91c7-5a34b2c67a14" providerId="ADAL" clId="{5B09D857-3E4C-41E2-B754-8FAFD73CC51D}" dt="2023-03-26T22:08:08.592" v="7082" actId="1037"/>
          <ac:cxnSpMkLst>
            <pc:docMk/>
            <pc:sldMk cId="841464674" sldId="372"/>
            <ac:cxnSpMk id="18" creationId="{A2805D60-4D26-9048-8F65-33B76EB28E86}"/>
          </ac:cxnSpMkLst>
        </pc:cxnChg>
        <pc:cxnChg chg="mod">
          <ac:chgData name="Zhihao Liu" userId="66dd78f6-25d2-410b-91c7-5a34b2c67a14" providerId="ADAL" clId="{5B09D857-3E4C-41E2-B754-8FAFD73CC51D}" dt="2023-03-26T22:08:08.592" v="7082" actId="1037"/>
          <ac:cxnSpMkLst>
            <pc:docMk/>
            <pc:sldMk cId="841464674" sldId="372"/>
            <ac:cxnSpMk id="19" creationId="{EAAD30C1-0BD1-8DDE-F753-2FAE93C17100}"/>
          </ac:cxnSpMkLst>
        </pc:cxnChg>
        <pc:cxnChg chg="mod">
          <ac:chgData name="Zhihao Liu" userId="66dd78f6-25d2-410b-91c7-5a34b2c67a14" providerId="ADAL" clId="{5B09D857-3E4C-41E2-B754-8FAFD73CC51D}" dt="2023-03-26T22:08:05.384" v="7074" actId="1037"/>
          <ac:cxnSpMkLst>
            <pc:docMk/>
            <pc:sldMk cId="841464674" sldId="372"/>
            <ac:cxnSpMk id="23" creationId="{B0451CD0-D6C1-51EA-7845-A992D020CAEC}"/>
          </ac:cxnSpMkLst>
        </pc:cxnChg>
        <pc:cxnChg chg="mod">
          <ac:chgData name="Zhihao Liu" userId="66dd78f6-25d2-410b-91c7-5a34b2c67a14" providerId="ADAL" clId="{5B09D857-3E4C-41E2-B754-8FAFD73CC51D}" dt="2023-03-26T22:08:05.384" v="7074" actId="1037"/>
          <ac:cxnSpMkLst>
            <pc:docMk/>
            <pc:sldMk cId="841464674" sldId="372"/>
            <ac:cxnSpMk id="24" creationId="{0CA80D79-1235-012F-1D24-73BF5644AA02}"/>
          </ac:cxnSpMkLst>
        </pc:cxnChg>
      </pc:sldChg>
      <pc:sldChg chg="addSp delSp modSp new mod modNotesTx">
        <pc:chgData name="Zhihao Liu" userId="66dd78f6-25d2-410b-91c7-5a34b2c67a14" providerId="ADAL" clId="{5B09D857-3E4C-41E2-B754-8FAFD73CC51D}" dt="2023-03-26T23:58:51.202" v="12525" actId="20577"/>
        <pc:sldMkLst>
          <pc:docMk/>
          <pc:sldMk cId="3335116206" sldId="373"/>
        </pc:sldMkLst>
        <pc:spChg chg="add del mod">
          <ac:chgData name="Zhihao Liu" userId="66dd78f6-25d2-410b-91c7-5a34b2c67a14" providerId="ADAL" clId="{5B09D857-3E4C-41E2-B754-8FAFD73CC51D}" dt="2023-03-26T23:11:49.711" v="11337" actId="478"/>
          <ac:spMkLst>
            <pc:docMk/>
            <pc:sldMk cId="3335116206" sldId="373"/>
            <ac:spMk id="5" creationId="{EDEB3574-F1ED-B0CB-6CD8-F68175275FEF}"/>
          </ac:spMkLst>
        </pc:spChg>
        <pc:spChg chg="add mod">
          <ac:chgData name="Zhihao Liu" userId="66dd78f6-25d2-410b-91c7-5a34b2c67a14" providerId="ADAL" clId="{5B09D857-3E4C-41E2-B754-8FAFD73CC51D}" dt="2023-03-26T22:18:27.515" v="7719" actId="20577"/>
          <ac:spMkLst>
            <pc:docMk/>
            <pc:sldMk cId="3335116206" sldId="373"/>
            <ac:spMk id="6" creationId="{686C58EF-1181-6BFC-5E27-A347EFF8F58F}"/>
          </ac:spMkLst>
        </pc:spChg>
        <pc:spChg chg="add mod">
          <ac:chgData name="Zhihao Liu" userId="66dd78f6-25d2-410b-91c7-5a34b2c67a14" providerId="ADAL" clId="{5B09D857-3E4C-41E2-B754-8FAFD73CC51D}" dt="2023-03-26T22:26:33.737" v="8604" actId="20577"/>
          <ac:spMkLst>
            <pc:docMk/>
            <pc:sldMk cId="3335116206" sldId="373"/>
            <ac:spMk id="7" creationId="{E9346F85-1A91-E593-627A-61E4A3E81B9C}"/>
          </ac:spMkLst>
        </pc:spChg>
        <pc:spChg chg="add mod">
          <ac:chgData name="Zhihao Liu" userId="66dd78f6-25d2-410b-91c7-5a34b2c67a14" providerId="ADAL" clId="{5B09D857-3E4C-41E2-B754-8FAFD73CC51D}" dt="2023-03-26T22:24:36.985" v="8417" actId="14100"/>
          <ac:spMkLst>
            <pc:docMk/>
            <pc:sldMk cId="3335116206" sldId="373"/>
            <ac:spMk id="9" creationId="{9C32B3AF-3ABE-E6DE-924E-5FAD0576BC29}"/>
          </ac:spMkLst>
        </pc:spChg>
        <pc:spChg chg="add mod">
          <ac:chgData name="Zhihao Liu" userId="66dd78f6-25d2-410b-91c7-5a34b2c67a14" providerId="ADAL" clId="{5B09D857-3E4C-41E2-B754-8FAFD73CC51D}" dt="2023-03-26T22:24:42.116" v="8422" actId="20577"/>
          <ac:spMkLst>
            <pc:docMk/>
            <pc:sldMk cId="3335116206" sldId="373"/>
            <ac:spMk id="10" creationId="{0ABA9B9F-2626-E261-1A87-4444B3B2E065}"/>
          </ac:spMkLst>
        </pc:spChg>
        <pc:spChg chg="add mod">
          <ac:chgData name="Zhihao Liu" userId="66dd78f6-25d2-410b-91c7-5a34b2c67a14" providerId="ADAL" clId="{5B09D857-3E4C-41E2-B754-8FAFD73CC51D}" dt="2023-03-26T22:26:05.726" v="8557" actId="20577"/>
          <ac:spMkLst>
            <pc:docMk/>
            <pc:sldMk cId="3335116206" sldId="373"/>
            <ac:spMk id="11" creationId="{24A8D8A4-5800-7D46-6093-6FDB4888AA64}"/>
          </ac:spMkLst>
        </pc:spChg>
        <pc:spChg chg="add mod">
          <ac:chgData name="Zhihao Liu" userId="66dd78f6-25d2-410b-91c7-5a34b2c67a14" providerId="ADAL" clId="{5B09D857-3E4C-41E2-B754-8FAFD73CC51D}" dt="2023-03-26T23:11:50.005" v="11338"/>
          <ac:spMkLst>
            <pc:docMk/>
            <pc:sldMk cId="3335116206" sldId="373"/>
            <ac:spMk id="12" creationId="{2CE0F1A3-BF11-3ECB-3791-137191BFC50D}"/>
          </ac:spMkLst>
        </pc:spChg>
        <pc:grpChg chg="add mod">
          <ac:chgData name="Zhihao Liu" userId="66dd78f6-25d2-410b-91c7-5a34b2c67a14" providerId="ADAL" clId="{5B09D857-3E4C-41E2-B754-8FAFD73CC51D}" dt="2023-03-26T22:18:03.299" v="7674" actId="1076"/>
          <ac:grpSpMkLst>
            <pc:docMk/>
            <pc:sldMk cId="3335116206" sldId="373"/>
            <ac:grpSpMk id="2" creationId="{0936124D-A897-CE56-1493-2E91675684DD}"/>
          </ac:grpSpMkLst>
        </pc:grpChg>
        <pc:picChg chg="mod">
          <ac:chgData name="Zhihao Liu" userId="66dd78f6-25d2-410b-91c7-5a34b2c67a14" providerId="ADAL" clId="{5B09D857-3E4C-41E2-B754-8FAFD73CC51D}" dt="2023-03-26T22:18:03.299" v="7674" actId="1076"/>
          <ac:picMkLst>
            <pc:docMk/>
            <pc:sldMk cId="3335116206" sldId="373"/>
            <ac:picMk id="3" creationId="{968E189D-79FB-DCFE-F52A-22927DE63940}"/>
          </ac:picMkLst>
        </pc:picChg>
        <pc:picChg chg="mod">
          <ac:chgData name="Zhihao Liu" userId="66dd78f6-25d2-410b-91c7-5a34b2c67a14" providerId="ADAL" clId="{5B09D857-3E4C-41E2-B754-8FAFD73CC51D}" dt="2023-03-26T22:18:03.299" v="7674" actId="1076"/>
          <ac:picMkLst>
            <pc:docMk/>
            <pc:sldMk cId="3335116206" sldId="373"/>
            <ac:picMk id="4" creationId="{12095432-B354-0203-0DCE-C4886E597DDE}"/>
          </ac:picMkLst>
        </pc:picChg>
      </pc:sldChg>
      <pc:sldChg chg="addSp delSp modSp new mod modNotesTx">
        <pc:chgData name="Zhihao Liu" userId="66dd78f6-25d2-410b-91c7-5a34b2c67a14" providerId="ADAL" clId="{5B09D857-3E4C-41E2-B754-8FAFD73CC51D}" dt="2023-03-27T08:19:49.055" v="12724" actId="1076"/>
        <pc:sldMkLst>
          <pc:docMk/>
          <pc:sldMk cId="764793611" sldId="374"/>
        </pc:sldMkLst>
        <pc:spChg chg="add del mod">
          <ac:chgData name="Zhihao Liu" userId="66dd78f6-25d2-410b-91c7-5a34b2c67a14" providerId="ADAL" clId="{5B09D857-3E4C-41E2-B754-8FAFD73CC51D}" dt="2023-03-26T23:11:45.359" v="11335" actId="478"/>
          <ac:spMkLst>
            <pc:docMk/>
            <pc:sldMk cId="764793611" sldId="374"/>
            <ac:spMk id="5" creationId="{38B36BB4-B8BB-E110-705D-542CE798E5FC}"/>
          </ac:spMkLst>
        </pc:spChg>
        <pc:spChg chg="add mod">
          <ac:chgData name="Zhihao Liu" userId="66dd78f6-25d2-410b-91c7-5a34b2c67a14" providerId="ADAL" clId="{5B09D857-3E4C-41E2-B754-8FAFD73CC51D}" dt="2023-03-26T22:31:02.077" v="8810" actId="14100"/>
          <ac:spMkLst>
            <pc:docMk/>
            <pc:sldMk cId="764793611" sldId="374"/>
            <ac:spMk id="6" creationId="{056DA387-7547-31E7-F1BB-D4F40182851C}"/>
          </ac:spMkLst>
        </pc:spChg>
        <pc:spChg chg="add del mod">
          <ac:chgData name="Zhihao Liu" userId="66dd78f6-25d2-410b-91c7-5a34b2c67a14" providerId="ADAL" clId="{5B09D857-3E4C-41E2-B754-8FAFD73CC51D}" dt="2023-03-26T22:30:09.274" v="8717" actId="478"/>
          <ac:spMkLst>
            <pc:docMk/>
            <pc:sldMk cId="764793611" sldId="374"/>
            <ac:spMk id="7" creationId="{2C1EEE16-1444-6383-B98D-C750B3E387D4}"/>
          </ac:spMkLst>
        </pc:spChg>
        <pc:spChg chg="add del mod">
          <ac:chgData name="Zhihao Liu" userId="66dd78f6-25d2-410b-91c7-5a34b2c67a14" providerId="ADAL" clId="{5B09D857-3E4C-41E2-B754-8FAFD73CC51D}" dt="2023-03-26T22:30:09.274" v="8717" actId="478"/>
          <ac:spMkLst>
            <pc:docMk/>
            <pc:sldMk cId="764793611" sldId="374"/>
            <ac:spMk id="8" creationId="{9039D47A-52D0-161C-EFFD-68730D796B1B}"/>
          </ac:spMkLst>
        </pc:spChg>
        <pc:spChg chg="add del mod">
          <ac:chgData name="Zhihao Liu" userId="66dd78f6-25d2-410b-91c7-5a34b2c67a14" providerId="ADAL" clId="{5B09D857-3E4C-41E2-B754-8FAFD73CC51D}" dt="2023-03-26T22:30:09.274" v="8717" actId="478"/>
          <ac:spMkLst>
            <pc:docMk/>
            <pc:sldMk cId="764793611" sldId="374"/>
            <ac:spMk id="9" creationId="{22FDFEB0-93C0-2327-7F1D-131F647D39B2}"/>
          </ac:spMkLst>
        </pc:spChg>
        <pc:spChg chg="mod">
          <ac:chgData name="Zhihao Liu" userId="66dd78f6-25d2-410b-91c7-5a34b2c67a14" providerId="ADAL" clId="{5B09D857-3E4C-41E2-B754-8FAFD73CC51D}" dt="2023-03-27T08:18:33.750" v="12698" actId="1076"/>
          <ac:spMkLst>
            <pc:docMk/>
            <pc:sldMk cId="764793611" sldId="374"/>
            <ac:spMk id="10" creationId="{2CD4158E-9CCE-137A-152D-9AE92076FBB9}"/>
          </ac:spMkLst>
        </pc:spChg>
        <pc:spChg chg="add del mod">
          <ac:chgData name="Zhihao Liu" userId="66dd78f6-25d2-410b-91c7-5a34b2c67a14" providerId="ADAL" clId="{5B09D857-3E4C-41E2-B754-8FAFD73CC51D}" dt="2023-03-26T22:30:09.274" v="8717" actId="478"/>
          <ac:spMkLst>
            <pc:docMk/>
            <pc:sldMk cId="764793611" sldId="374"/>
            <ac:spMk id="10" creationId="{B311EC85-7669-16B7-3986-30646CA99142}"/>
          </ac:spMkLst>
        </pc:spChg>
        <pc:spChg chg="add mod">
          <ac:chgData name="Zhihao Liu" userId="66dd78f6-25d2-410b-91c7-5a34b2c67a14" providerId="ADAL" clId="{5B09D857-3E4C-41E2-B754-8FAFD73CC51D}" dt="2023-03-26T22:33:04.123" v="8969" actId="1076"/>
          <ac:spMkLst>
            <pc:docMk/>
            <pc:sldMk cId="764793611" sldId="374"/>
            <ac:spMk id="13" creationId="{31D1032B-9D42-BBFF-D9CC-CC908C036A27}"/>
          </ac:spMkLst>
        </pc:spChg>
        <pc:spChg chg="add mod">
          <ac:chgData name="Zhihao Liu" userId="66dd78f6-25d2-410b-91c7-5a34b2c67a14" providerId="ADAL" clId="{5B09D857-3E4C-41E2-B754-8FAFD73CC51D}" dt="2023-03-26T22:33:04.123" v="8969" actId="1076"/>
          <ac:spMkLst>
            <pc:docMk/>
            <pc:sldMk cId="764793611" sldId="374"/>
            <ac:spMk id="15" creationId="{AE7D87F4-D994-4C8D-223D-0C34EF4F58C0}"/>
          </ac:spMkLst>
        </pc:spChg>
        <pc:spChg chg="mod">
          <ac:chgData name="Zhihao Liu" userId="66dd78f6-25d2-410b-91c7-5a34b2c67a14" providerId="ADAL" clId="{5B09D857-3E4C-41E2-B754-8FAFD73CC51D}" dt="2023-03-27T08:18:33.750" v="12698" actId="1076"/>
          <ac:spMkLst>
            <pc:docMk/>
            <pc:sldMk cId="764793611" sldId="374"/>
            <ac:spMk id="19" creationId="{2C53E10D-148B-CFF2-AB6C-4A49079116CA}"/>
          </ac:spMkLst>
        </pc:spChg>
        <pc:spChg chg="mod">
          <ac:chgData name="Zhihao Liu" userId="66dd78f6-25d2-410b-91c7-5a34b2c67a14" providerId="ADAL" clId="{5B09D857-3E4C-41E2-B754-8FAFD73CC51D}" dt="2023-03-27T08:18:33.750" v="12698" actId="1076"/>
          <ac:spMkLst>
            <pc:docMk/>
            <pc:sldMk cId="764793611" sldId="374"/>
            <ac:spMk id="21" creationId="{027D7E9D-1297-155C-621A-7B9159D6920C}"/>
          </ac:spMkLst>
        </pc:spChg>
        <pc:spChg chg="mod">
          <ac:chgData name="Zhihao Liu" userId="66dd78f6-25d2-410b-91c7-5a34b2c67a14" providerId="ADAL" clId="{5B09D857-3E4C-41E2-B754-8FAFD73CC51D}" dt="2023-03-27T08:19:33.308" v="12719" actId="1076"/>
          <ac:spMkLst>
            <pc:docMk/>
            <pc:sldMk cId="764793611" sldId="374"/>
            <ac:spMk id="24" creationId="{C4F0ACC5-C15A-1E64-E653-3F6A4321AF64}"/>
          </ac:spMkLst>
        </pc:spChg>
        <pc:spChg chg="mod">
          <ac:chgData name="Zhihao Liu" userId="66dd78f6-25d2-410b-91c7-5a34b2c67a14" providerId="ADAL" clId="{5B09D857-3E4C-41E2-B754-8FAFD73CC51D}" dt="2023-03-27T08:19:33.308" v="12719" actId="1076"/>
          <ac:spMkLst>
            <pc:docMk/>
            <pc:sldMk cId="764793611" sldId="374"/>
            <ac:spMk id="25" creationId="{3C7DFFF6-36F2-F086-472C-D308876BF08F}"/>
          </ac:spMkLst>
        </pc:spChg>
        <pc:spChg chg="mod">
          <ac:chgData name="Zhihao Liu" userId="66dd78f6-25d2-410b-91c7-5a34b2c67a14" providerId="ADAL" clId="{5B09D857-3E4C-41E2-B754-8FAFD73CC51D}" dt="2023-03-27T08:19:33.308" v="12719" actId="1076"/>
          <ac:spMkLst>
            <pc:docMk/>
            <pc:sldMk cId="764793611" sldId="374"/>
            <ac:spMk id="26" creationId="{EEBFFBA3-D1ED-D703-FB80-353B5B8EFB2E}"/>
          </ac:spMkLst>
        </pc:spChg>
        <pc:spChg chg="add mod">
          <ac:chgData name="Zhihao Liu" userId="66dd78f6-25d2-410b-91c7-5a34b2c67a14" providerId="ADAL" clId="{5B09D857-3E4C-41E2-B754-8FAFD73CC51D}" dt="2023-03-27T08:19:44.707" v="12723" actId="1076"/>
          <ac:spMkLst>
            <pc:docMk/>
            <pc:sldMk cId="764793611" sldId="374"/>
            <ac:spMk id="27" creationId="{A1FF3E52-805B-4064-4B42-3A2773641F6E}"/>
          </ac:spMkLst>
        </pc:spChg>
        <pc:spChg chg="add mod">
          <ac:chgData name="Zhihao Liu" userId="66dd78f6-25d2-410b-91c7-5a34b2c67a14" providerId="ADAL" clId="{5B09D857-3E4C-41E2-B754-8FAFD73CC51D}" dt="2023-03-27T08:19:40.610" v="12722" actId="1076"/>
          <ac:spMkLst>
            <pc:docMk/>
            <pc:sldMk cId="764793611" sldId="374"/>
            <ac:spMk id="28" creationId="{711F99C6-DE41-6284-BA0E-0D553EF0EF3A}"/>
          </ac:spMkLst>
        </pc:spChg>
        <pc:spChg chg="add del mod">
          <ac:chgData name="Zhihao Liu" userId="66dd78f6-25d2-410b-91c7-5a34b2c67a14" providerId="ADAL" clId="{5B09D857-3E4C-41E2-B754-8FAFD73CC51D}" dt="2023-03-26T22:41:24.831" v="9264" actId="478"/>
          <ac:spMkLst>
            <pc:docMk/>
            <pc:sldMk cId="764793611" sldId="374"/>
            <ac:spMk id="29" creationId="{D344CD83-5338-8CE5-AA96-3400453D65CF}"/>
          </ac:spMkLst>
        </pc:spChg>
        <pc:spChg chg="add mod">
          <ac:chgData name="Zhihao Liu" userId="66dd78f6-25d2-410b-91c7-5a34b2c67a14" providerId="ADAL" clId="{5B09D857-3E4C-41E2-B754-8FAFD73CC51D}" dt="2023-03-27T08:19:49.055" v="12724" actId="1076"/>
          <ac:spMkLst>
            <pc:docMk/>
            <pc:sldMk cId="764793611" sldId="374"/>
            <ac:spMk id="29" creationId="{DB697752-7E31-E0A8-5DFA-A961D3B0AE72}"/>
          </ac:spMkLst>
        </pc:spChg>
        <pc:spChg chg="add del mod">
          <ac:chgData name="Zhihao Liu" userId="66dd78f6-25d2-410b-91c7-5a34b2c67a14" providerId="ADAL" clId="{5B09D857-3E4C-41E2-B754-8FAFD73CC51D}" dt="2023-03-26T22:41:24.312" v="9263" actId="478"/>
          <ac:spMkLst>
            <pc:docMk/>
            <pc:sldMk cId="764793611" sldId="374"/>
            <ac:spMk id="30" creationId="{BD93A936-43DB-42CF-78EB-699FB9CF8E99}"/>
          </ac:spMkLst>
        </pc:spChg>
        <pc:spChg chg="mod">
          <ac:chgData name="Zhihao Liu" userId="66dd78f6-25d2-410b-91c7-5a34b2c67a14" providerId="ADAL" clId="{5B09D857-3E4C-41E2-B754-8FAFD73CC51D}" dt="2023-03-26T22:41:10.831" v="9260" actId="14100"/>
          <ac:spMkLst>
            <pc:docMk/>
            <pc:sldMk cId="764793611" sldId="374"/>
            <ac:spMk id="31" creationId="{55507CD7-6CAB-D402-6C00-694F71B9EF8E}"/>
          </ac:spMkLst>
        </pc:spChg>
        <pc:spChg chg="add mod">
          <ac:chgData name="Zhihao Liu" userId="66dd78f6-25d2-410b-91c7-5a34b2c67a14" providerId="ADAL" clId="{5B09D857-3E4C-41E2-B754-8FAFD73CC51D}" dt="2023-03-26T22:57:42.850" v="10090" actId="14100"/>
          <ac:spMkLst>
            <pc:docMk/>
            <pc:sldMk cId="764793611" sldId="374"/>
            <ac:spMk id="36" creationId="{28FDA3E7-F08A-7A02-9C4F-03800CE3B845}"/>
          </ac:spMkLst>
        </pc:spChg>
        <pc:spChg chg="add mod">
          <ac:chgData name="Zhihao Liu" userId="66dd78f6-25d2-410b-91c7-5a34b2c67a14" providerId="ADAL" clId="{5B09D857-3E4C-41E2-B754-8FAFD73CC51D}" dt="2023-03-26T23:11:45.621" v="11336"/>
          <ac:spMkLst>
            <pc:docMk/>
            <pc:sldMk cId="764793611" sldId="374"/>
            <ac:spMk id="37" creationId="{7DA43B16-5D55-54AC-D609-775FAAEC9075}"/>
          </ac:spMkLst>
        </pc:spChg>
        <pc:grpChg chg="add del mod">
          <ac:chgData name="Zhihao Liu" userId="66dd78f6-25d2-410b-91c7-5a34b2c67a14" providerId="ADAL" clId="{5B09D857-3E4C-41E2-B754-8FAFD73CC51D}" dt="2023-03-26T22:30:09.274" v="8717" actId="478"/>
          <ac:grpSpMkLst>
            <pc:docMk/>
            <pc:sldMk cId="764793611" sldId="374"/>
            <ac:grpSpMk id="2" creationId="{8FCB08C1-2B41-DC34-0F80-572982DD60C7}"/>
          </ac:grpSpMkLst>
        </pc:grpChg>
        <pc:grpChg chg="add del mod">
          <ac:chgData name="Zhihao Liu" userId="66dd78f6-25d2-410b-91c7-5a34b2c67a14" providerId="ADAL" clId="{5B09D857-3E4C-41E2-B754-8FAFD73CC51D}" dt="2023-03-27T08:18:34.506" v="12699"/>
          <ac:grpSpMkLst>
            <pc:docMk/>
            <pc:sldMk cId="764793611" sldId="374"/>
            <ac:grpSpMk id="2" creationId="{FE12557A-4FCA-B872-CC09-D6BF4C585B7F}"/>
          </ac:grpSpMkLst>
        </pc:grpChg>
        <pc:grpChg chg="add mod">
          <ac:chgData name="Zhihao Liu" userId="66dd78f6-25d2-410b-91c7-5a34b2c67a14" providerId="ADAL" clId="{5B09D857-3E4C-41E2-B754-8FAFD73CC51D}" dt="2023-03-26T22:33:04.123" v="8969" actId="1076"/>
          <ac:grpSpMkLst>
            <pc:docMk/>
            <pc:sldMk cId="764793611" sldId="374"/>
            <ac:grpSpMk id="16" creationId="{6391FC63-F963-E888-7DC9-15A36AE816D8}"/>
          </ac:grpSpMkLst>
        </pc:grpChg>
        <pc:grpChg chg="add del mod">
          <ac:chgData name="Zhihao Liu" userId="66dd78f6-25d2-410b-91c7-5a34b2c67a14" providerId="ADAL" clId="{5B09D857-3E4C-41E2-B754-8FAFD73CC51D}" dt="2023-03-27T08:19:34.386" v="12720" actId="478"/>
          <ac:grpSpMkLst>
            <pc:docMk/>
            <pc:sldMk cId="764793611" sldId="374"/>
            <ac:grpSpMk id="17" creationId="{DF45EA15-4363-45DD-5411-4323959FE29A}"/>
          </ac:grpSpMkLst>
        </pc:grpChg>
        <pc:grpChg chg="add del mod">
          <ac:chgData name="Zhihao Liu" userId="66dd78f6-25d2-410b-91c7-5a34b2c67a14" providerId="ADAL" clId="{5B09D857-3E4C-41E2-B754-8FAFD73CC51D}" dt="2023-03-26T22:41:51.168" v="9265" actId="478"/>
          <ac:grpSpMkLst>
            <pc:docMk/>
            <pc:sldMk cId="764793611" sldId="374"/>
            <ac:grpSpMk id="27" creationId="{46CB05A4-0BBC-DD83-1911-12FED28C9E8A}"/>
          </ac:grpSpMkLst>
        </pc:grpChg>
        <pc:grpChg chg="mod">
          <ac:chgData name="Zhihao Liu" userId="66dd78f6-25d2-410b-91c7-5a34b2c67a14" providerId="ADAL" clId="{5B09D857-3E4C-41E2-B754-8FAFD73CC51D}" dt="2023-03-26T22:41:10.831" v="9260" actId="14100"/>
          <ac:grpSpMkLst>
            <pc:docMk/>
            <pc:sldMk cId="764793611" sldId="374"/>
            <ac:grpSpMk id="28" creationId="{1B647C6E-B6C0-6F2A-41A4-4B4E2C494B97}"/>
          </ac:grpSpMkLst>
        </pc:grpChg>
        <pc:grpChg chg="mod">
          <ac:chgData name="Zhihao Liu" userId="66dd78f6-25d2-410b-91c7-5a34b2c67a14" providerId="ADAL" clId="{5B09D857-3E4C-41E2-B754-8FAFD73CC51D}" dt="2023-03-26T22:41:10.831" v="9260" actId="14100"/>
          <ac:grpSpMkLst>
            <pc:docMk/>
            <pc:sldMk cId="764793611" sldId="374"/>
            <ac:grpSpMk id="33" creationId="{664F0A75-CFB9-C64B-7B82-2A023325B4CE}"/>
          </ac:grpSpMkLst>
        </pc:grpChg>
        <pc:picChg chg="mod">
          <ac:chgData name="Zhihao Liu" userId="66dd78f6-25d2-410b-91c7-5a34b2c67a14" providerId="ADAL" clId="{5B09D857-3E4C-41E2-B754-8FAFD73CC51D}" dt="2023-03-26T22:28:45.163" v="8716"/>
          <ac:picMkLst>
            <pc:docMk/>
            <pc:sldMk cId="764793611" sldId="374"/>
            <ac:picMk id="3" creationId="{86095773-1B7C-A873-3D33-F52357578632}"/>
          </ac:picMkLst>
        </pc:picChg>
        <pc:picChg chg="mod">
          <ac:chgData name="Zhihao Liu" userId="66dd78f6-25d2-410b-91c7-5a34b2c67a14" providerId="ADAL" clId="{5B09D857-3E4C-41E2-B754-8FAFD73CC51D}" dt="2023-03-27T08:18:33.750" v="12698" actId="1076"/>
          <ac:picMkLst>
            <pc:docMk/>
            <pc:sldMk cId="764793611" sldId="374"/>
            <ac:picMk id="3" creationId="{AA0DEF8B-B352-8898-53BC-9B46E33C0064}"/>
          </ac:picMkLst>
        </pc:picChg>
        <pc:picChg chg="mod">
          <ac:chgData name="Zhihao Liu" userId="66dd78f6-25d2-410b-91c7-5a34b2c67a14" providerId="ADAL" clId="{5B09D857-3E4C-41E2-B754-8FAFD73CC51D}" dt="2023-03-26T22:28:45.163" v="8716"/>
          <ac:picMkLst>
            <pc:docMk/>
            <pc:sldMk cId="764793611" sldId="374"/>
            <ac:picMk id="4" creationId="{84D8F1EC-1AB5-9419-676C-BD12529D62B8}"/>
          </ac:picMkLst>
        </pc:picChg>
        <pc:picChg chg="mod">
          <ac:chgData name="Zhihao Liu" userId="66dd78f6-25d2-410b-91c7-5a34b2c67a14" providerId="ADAL" clId="{5B09D857-3E4C-41E2-B754-8FAFD73CC51D}" dt="2023-03-27T08:18:33.750" v="12698" actId="1076"/>
          <ac:picMkLst>
            <pc:docMk/>
            <pc:sldMk cId="764793611" sldId="374"/>
            <ac:picMk id="4" creationId="{B6C1EA7D-17ED-3759-A792-76EC95919ADB}"/>
          </ac:picMkLst>
        </pc:picChg>
        <pc:picChg chg="mod">
          <ac:chgData name="Zhihao Liu" userId="66dd78f6-25d2-410b-91c7-5a34b2c67a14" providerId="ADAL" clId="{5B09D857-3E4C-41E2-B754-8FAFD73CC51D}" dt="2023-03-27T08:18:33.750" v="12698" actId="1076"/>
          <ac:picMkLst>
            <pc:docMk/>
            <pc:sldMk cId="764793611" sldId="374"/>
            <ac:picMk id="5" creationId="{B1977771-A7A3-6DC4-A000-48B6FC02CDE7}"/>
          </ac:picMkLst>
        </pc:picChg>
        <pc:picChg chg="mod">
          <ac:chgData name="Zhihao Liu" userId="66dd78f6-25d2-410b-91c7-5a34b2c67a14" providerId="ADAL" clId="{5B09D857-3E4C-41E2-B754-8FAFD73CC51D}" dt="2023-03-27T08:18:33.750" v="12698" actId="1076"/>
          <ac:picMkLst>
            <pc:docMk/>
            <pc:sldMk cId="764793611" sldId="374"/>
            <ac:picMk id="7" creationId="{D5987827-1EC1-E4D9-8427-A28722616D69}"/>
          </ac:picMkLst>
        </pc:picChg>
        <pc:picChg chg="mod">
          <ac:chgData name="Zhihao Liu" userId="66dd78f6-25d2-410b-91c7-5a34b2c67a14" providerId="ADAL" clId="{5B09D857-3E4C-41E2-B754-8FAFD73CC51D}" dt="2023-03-27T08:18:33.750" v="12698" actId="1076"/>
          <ac:picMkLst>
            <pc:docMk/>
            <pc:sldMk cId="764793611" sldId="374"/>
            <ac:picMk id="8" creationId="{BAC17C7A-7FEA-CCBA-4A4F-EB1C05955FAC}"/>
          </ac:picMkLst>
        </pc:picChg>
        <pc:picChg chg="mod">
          <ac:chgData name="Zhihao Liu" userId="66dd78f6-25d2-410b-91c7-5a34b2c67a14" providerId="ADAL" clId="{5B09D857-3E4C-41E2-B754-8FAFD73CC51D}" dt="2023-03-27T08:18:33.750" v="12698" actId="1076"/>
          <ac:picMkLst>
            <pc:docMk/>
            <pc:sldMk cId="764793611" sldId="374"/>
            <ac:picMk id="9" creationId="{80CB7842-019A-8E36-F0C3-177539933CA1}"/>
          </ac:picMkLst>
        </pc:picChg>
        <pc:picChg chg="add mod">
          <ac:chgData name="Zhihao Liu" userId="66dd78f6-25d2-410b-91c7-5a34b2c67a14" providerId="ADAL" clId="{5B09D857-3E4C-41E2-B754-8FAFD73CC51D}" dt="2023-03-26T22:33:04.123" v="8969" actId="1076"/>
          <ac:picMkLst>
            <pc:docMk/>
            <pc:sldMk cId="764793611" sldId="374"/>
            <ac:picMk id="11" creationId="{FFAF053F-B315-623A-AF97-DFA959C3ADA7}"/>
          </ac:picMkLst>
        </pc:picChg>
        <pc:picChg chg="mod">
          <ac:chgData name="Zhihao Liu" userId="66dd78f6-25d2-410b-91c7-5a34b2c67a14" providerId="ADAL" clId="{5B09D857-3E4C-41E2-B754-8FAFD73CC51D}" dt="2023-03-27T08:19:33.308" v="12719" actId="1076"/>
          <ac:picMkLst>
            <pc:docMk/>
            <pc:sldMk cId="764793611" sldId="374"/>
            <ac:picMk id="18" creationId="{B6181B04-E2AA-1605-A905-F38FE8B22FF8}"/>
          </ac:picMkLst>
        </pc:picChg>
        <pc:picChg chg="del mod">
          <ac:chgData name="Zhihao Liu" userId="66dd78f6-25d2-410b-91c7-5a34b2c67a14" providerId="ADAL" clId="{5B09D857-3E4C-41E2-B754-8FAFD73CC51D}" dt="2023-03-26T22:33:24.215" v="8975" actId="478"/>
          <ac:picMkLst>
            <pc:docMk/>
            <pc:sldMk cId="764793611" sldId="374"/>
            <ac:picMk id="19" creationId="{90CA49A3-64C5-2520-D868-1A8473894C6E}"/>
          </ac:picMkLst>
        </pc:picChg>
        <pc:picChg chg="mod">
          <ac:chgData name="Zhihao Liu" userId="66dd78f6-25d2-410b-91c7-5a34b2c67a14" providerId="ADAL" clId="{5B09D857-3E4C-41E2-B754-8FAFD73CC51D}" dt="2023-03-27T08:19:33.308" v="12719" actId="1076"/>
          <ac:picMkLst>
            <pc:docMk/>
            <pc:sldMk cId="764793611" sldId="374"/>
            <ac:picMk id="20" creationId="{1762AB44-F902-4E31-C00E-F0604306FDA0}"/>
          </ac:picMkLst>
        </pc:picChg>
        <pc:picChg chg="del mod">
          <ac:chgData name="Zhihao Liu" userId="66dd78f6-25d2-410b-91c7-5a34b2c67a14" providerId="ADAL" clId="{5B09D857-3E4C-41E2-B754-8FAFD73CC51D}" dt="2023-03-26T22:33:25.268" v="8976" actId="478"/>
          <ac:picMkLst>
            <pc:docMk/>
            <pc:sldMk cId="764793611" sldId="374"/>
            <ac:picMk id="21" creationId="{DFDAF7A8-023D-A134-D832-9F26E081F35C}"/>
          </ac:picMkLst>
        </pc:picChg>
        <pc:picChg chg="mod">
          <ac:chgData name="Zhihao Liu" userId="66dd78f6-25d2-410b-91c7-5a34b2c67a14" providerId="ADAL" clId="{5B09D857-3E4C-41E2-B754-8FAFD73CC51D}" dt="2023-03-27T08:19:33.308" v="12719" actId="1076"/>
          <ac:picMkLst>
            <pc:docMk/>
            <pc:sldMk cId="764793611" sldId="374"/>
            <ac:picMk id="22" creationId="{1E31F31B-003E-A8B7-FBAE-BD8EBF357562}"/>
          </ac:picMkLst>
        </pc:picChg>
        <pc:picChg chg="add mod modCrop">
          <ac:chgData name="Zhihao Liu" userId="66dd78f6-25d2-410b-91c7-5a34b2c67a14" providerId="ADAL" clId="{5B09D857-3E4C-41E2-B754-8FAFD73CC51D}" dt="2023-03-27T08:19:36.772" v="12721" actId="1076"/>
          <ac:picMkLst>
            <pc:docMk/>
            <pc:sldMk cId="764793611" sldId="374"/>
            <ac:picMk id="23" creationId="{3B0E6F31-E3B7-9ABB-5707-F2D4AC58B3BE}"/>
          </ac:picMkLst>
        </pc:picChg>
        <pc:picChg chg="del mod">
          <ac:chgData name="Zhihao Liu" userId="66dd78f6-25d2-410b-91c7-5a34b2c67a14" providerId="ADAL" clId="{5B09D857-3E4C-41E2-B754-8FAFD73CC51D}" dt="2023-03-26T22:33:26.416" v="8977" actId="478"/>
          <ac:picMkLst>
            <pc:docMk/>
            <pc:sldMk cId="764793611" sldId="374"/>
            <ac:picMk id="23" creationId="{BE384A86-E2CB-0A78-72E1-E74C1008BF7A}"/>
          </ac:picMkLst>
        </pc:picChg>
        <pc:picChg chg="mod">
          <ac:chgData name="Zhihao Liu" userId="66dd78f6-25d2-410b-91c7-5a34b2c67a14" providerId="ADAL" clId="{5B09D857-3E4C-41E2-B754-8FAFD73CC51D}" dt="2023-03-26T22:41:10.831" v="9260" actId="14100"/>
          <ac:picMkLst>
            <pc:docMk/>
            <pc:sldMk cId="764793611" sldId="374"/>
            <ac:picMk id="32" creationId="{E5BC6AD2-BEEF-4754-577A-E5567C188A46}"/>
          </ac:picMkLst>
        </pc:picChg>
        <pc:cxnChg chg="add mod">
          <ac:chgData name="Zhihao Liu" userId="66dd78f6-25d2-410b-91c7-5a34b2c67a14" providerId="ADAL" clId="{5B09D857-3E4C-41E2-B754-8FAFD73CC51D}" dt="2023-03-26T22:33:04.123" v="8969" actId="1076"/>
          <ac:cxnSpMkLst>
            <pc:docMk/>
            <pc:sldMk cId="764793611" sldId="374"/>
            <ac:cxnSpMk id="12" creationId="{1F0032C7-76A9-2F58-6409-86A15EC265D4}"/>
          </ac:cxnSpMkLst>
        </pc:cxnChg>
        <pc:cxnChg chg="add mod">
          <ac:chgData name="Zhihao Liu" userId="66dd78f6-25d2-410b-91c7-5a34b2c67a14" providerId="ADAL" clId="{5B09D857-3E4C-41E2-B754-8FAFD73CC51D}" dt="2023-03-26T22:33:04.123" v="8969" actId="1076"/>
          <ac:cxnSpMkLst>
            <pc:docMk/>
            <pc:sldMk cId="764793611" sldId="374"/>
            <ac:cxnSpMk id="14" creationId="{0487424E-7473-B558-B804-4D42991D35D5}"/>
          </ac:cxnSpMkLst>
        </pc:cxnChg>
        <pc:cxnChg chg="mod">
          <ac:chgData name="Zhihao Liu" userId="66dd78f6-25d2-410b-91c7-5a34b2c67a14" providerId="ADAL" clId="{5B09D857-3E4C-41E2-B754-8FAFD73CC51D}" dt="2023-03-26T22:41:10.831" v="9260" actId="14100"/>
          <ac:cxnSpMkLst>
            <pc:docMk/>
            <pc:sldMk cId="764793611" sldId="374"/>
            <ac:cxnSpMk id="34" creationId="{C6382CB4-8234-E203-1971-D1657E02ABF8}"/>
          </ac:cxnSpMkLst>
        </pc:cxnChg>
        <pc:cxnChg chg="mod">
          <ac:chgData name="Zhihao Liu" userId="66dd78f6-25d2-410b-91c7-5a34b2c67a14" providerId="ADAL" clId="{5B09D857-3E4C-41E2-B754-8FAFD73CC51D}" dt="2023-03-26T22:41:10.831" v="9260" actId="14100"/>
          <ac:cxnSpMkLst>
            <pc:docMk/>
            <pc:sldMk cId="764793611" sldId="374"/>
            <ac:cxnSpMk id="35" creationId="{590F58DE-373E-2C93-17DC-E040F2AB6896}"/>
          </ac:cxnSpMkLst>
        </pc:cxnChg>
      </pc:sldChg>
      <pc:sldChg chg="addSp delSp modSp new mod modNotesTx">
        <pc:chgData name="Zhihao Liu" userId="66dd78f6-25d2-410b-91c7-5a34b2c67a14" providerId="ADAL" clId="{5B09D857-3E4C-41E2-B754-8FAFD73CC51D}" dt="2023-03-26T23:11:41.957" v="11334"/>
        <pc:sldMkLst>
          <pc:docMk/>
          <pc:sldMk cId="2081378233" sldId="375"/>
        </pc:sldMkLst>
        <pc:spChg chg="add del mod">
          <ac:chgData name="Zhihao Liu" userId="66dd78f6-25d2-410b-91c7-5a34b2c67a14" providerId="ADAL" clId="{5B09D857-3E4C-41E2-B754-8FAFD73CC51D}" dt="2023-03-26T23:11:41.703" v="11333" actId="478"/>
          <ac:spMkLst>
            <pc:docMk/>
            <pc:sldMk cId="2081378233" sldId="375"/>
            <ac:spMk id="2" creationId="{B1E5012C-3B3D-0FEB-C2AC-24B63175E00F}"/>
          </ac:spMkLst>
        </pc:spChg>
        <pc:spChg chg="add mod">
          <ac:chgData name="Zhihao Liu" userId="66dd78f6-25d2-410b-91c7-5a34b2c67a14" providerId="ADAL" clId="{5B09D857-3E4C-41E2-B754-8FAFD73CC51D}" dt="2023-03-26T22:43:22.969" v="9334" actId="20577"/>
          <ac:spMkLst>
            <pc:docMk/>
            <pc:sldMk cId="2081378233" sldId="375"/>
            <ac:spMk id="3" creationId="{22A401EB-DA8A-1F27-0FBC-E54C02C05647}"/>
          </ac:spMkLst>
        </pc:spChg>
        <pc:spChg chg="add mod">
          <ac:chgData name="Zhihao Liu" userId="66dd78f6-25d2-410b-91c7-5a34b2c67a14" providerId="ADAL" clId="{5B09D857-3E4C-41E2-B754-8FAFD73CC51D}" dt="2023-03-26T22:58:24.468" v="10143" actId="20577"/>
          <ac:spMkLst>
            <pc:docMk/>
            <pc:sldMk cId="2081378233" sldId="375"/>
            <ac:spMk id="11" creationId="{22058EDD-A2CB-35FF-D50C-5142CB9FEC38}"/>
          </ac:spMkLst>
        </pc:spChg>
        <pc:spChg chg="add mod">
          <ac:chgData name="Zhihao Liu" userId="66dd78f6-25d2-410b-91c7-5a34b2c67a14" providerId="ADAL" clId="{5B09D857-3E4C-41E2-B754-8FAFD73CC51D}" dt="2023-03-26T23:11:41.957" v="11334"/>
          <ac:spMkLst>
            <pc:docMk/>
            <pc:sldMk cId="2081378233" sldId="375"/>
            <ac:spMk id="12" creationId="{7B09432F-F2B7-0B89-AE3E-5FD71163B33B}"/>
          </ac:spMkLst>
        </pc:spChg>
        <pc:grpChg chg="add mod">
          <ac:chgData name="Zhihao Liu" userId="66dd78f6-25d2-410b-91c7-5a34b2c67a14" providerId="ADAL" clId="{5B09D857-3E4C-41E2-B754-8FAFD73CC51D}" dt="2023-03-26T22:43:49.251" v="9340" actId="1076"/>
          <ac:grpSpMkLst>
            <pc:docMk/>
            <pc:sldMk cId="2081378233" sldId="375"/>
            <ac:grpSpMk id="4" creationId="{31917D94-5481-F897-13B3-9B466CCCC77A}"/>
          </ac:grpSpMkLst>
        </pc:grpChg>
        <pc:grpChg chg="mod">
          <ac:chgData name="Zhihao Liu" userId="66dd78f6-25d2-410b-91c7-5a34b2c67a14" providerId="ADAL" clId="{5B09D857-3E4C-41E2-B754-8FAFD73CC51D}" dt="2023-03-26T22:43:49.251" v="9340" actId="1076"/>
          <ac:grpSpMkLst>
            <pc:docMk/>
            <pc:sldMk cId="2081378233" sldId="375"/>
            <ac:grpSpMk id="6" creationId="{C7CE96D9-D816-68DA-8216-8E621D1D96E8}"/>
          </ac:grpSpMkLst>
        </pc:grpChg>
        <pc:picChg chg="mod">
          <ac:chgData name="Zhihao Liu" userId="66dd78f6-25d2-410b-91c7-5a34b2c67a14" providerId="ADAL" clId="{5B09D857-3E4C-41E2-B754-8FAFD73CC51D}" dt="2023-03-26T22:43:49.251" v="9340" actId="1076"/>
          <ac:picMkLst>
            <pc:docMk/>
            <pc:sldMk cId="2081378233" sldId="375"/>
            <ac:picMk id="5" creationId="{5CEFA3CA-905B-0932-56D7-9E4DA93A335C}"/>
          </ac:picMkLst>
        </pc:picChg>
        <pc:picChg chg="add del mod">
          <ac:chgData name="Zhihao Liu" userId="66dd78f6-25d2-410b-91c7-5a34b2c67a14" providerId="ADAL" clId="{5B09D857-3E4C-41E2-B754-8FAFD73CC51D}" dt="2023-03-26T22:46:15.975" v="9552" actId="478"/>
          <ac:picMkLst>
            <pc:docMk/>
            <pc:sldMk cId="2081378233" sldId="375"/>
            <ac:picMk id="10" creationId="{A9F00BD4-0D4F-6CA5-E4A6-1AEB5DA981DC}"/>
          </ac:picMkLst>
        </pc:picChg>
        <pc:cxnChg chg="mod">
          <ac:chgData name="Zhihao Liu" userId="66dd78f6-25d2-410b-91c7-5a34b2c67a14" providerId="ADAL" clId="{5B09D857-3E4C-41E2-B754-8FAFD73CC51D}" dt="2023-03-26T22:43:49.251" v="9340" actId="1076"/>
          <ac:cxnSpMkLst>
            <pc:docMk/>
            <pc:sldMk cId="2081378233" sldId="375"/>
            <ac:cxnSpMk id="7" creationId="{8B8BD35D-0D74-DC39-008D-5F11E71B5C21}"/>
          </ac:cxnSpMkLst>
        </pc:cxnChg>
        <pc:cxnChg chg="mod">
          <ac:chgData name="Zhihao Liu" userId="66dd78f6-25d2-410b-91c7-5a34b2c67a14" providerId="ADAL" clId="{5B09D857-3E4C-41E2-B754-8FAFD73CC51D}" dt="2023-03-26T22:43:49.251" v="9340" actId="1076"/>
          <ac:cxnSpMkLst>
            <pc:docMk/>
            <pc:sldMk cId="2081378233" sldId="375"/>
            <ac:cxnSpMk id="8" creationId="{67D5319A-756D-F744-8E2D-9121F480B5AD}"/>
          </ac:cxnSpMkLst>
        </pc:cxnChg>
      </pc:sldChg>
      <pc:sldChg chg="addSp delSp modSp new mod modNotesTx">
        <pc:chgData name="Zhihao Liu" userId="66dd78f6-25d2-410b-91c7-5a34b2c67a14" providerId="ADAL" clId="{5B09D857-3E4C-41E2-B754-8FAFD73CC51D}" dt="2023-03-26T23:24:39.704" v="12204" actId="20577"/>
        <pc:sldMkLst>
          <pc:docMk/>
          <pc:sldMk cId="2037610049" sldId="376"/>
        </pc:sldMkLst>
        <pc:spChg chg="add del mod">
          <ac:chgData name="Zhihao Liu" userId="66dd78f6-25d2-410b-91c7-5a34b2c67a14" providerId="ADAL" clId="{5B09D857-3E4C-41E2-B754-8FAFD73CC51D}" dt="2023-03-26T23:11:38.316" v="11331" actId="478"/>
          <ac:spMkLst>
            <pc:docMk/>
            <pc:sldMk cId="2037610049" sldId="376"/>
            <ac:spMk id="2" creationId="{19FEF035-E617-F188-3747-7A5073C97A9F}"/>
          </ac:spMkLst>
        </pc:spChg>
        <pc:spChg chg="add mod">
          <ac:chgData name="Zhihao Liu" userId="66dd78f6-25d2-410b-91c7-5a34b2c67a14" providerId="ADAL" clId="{5B09D857-3E4C-41E2-B754-8FAFD73CC51D}" dt="2023-03-26T22:51:54.932" v="9874" actId="20577"/>
          <ac:spMkLst>
            <pc:docMk/>
            <pc:sldMk cId="2037610049" sldId="376"/>
            <ac:spMk id="3" creationId="{465B5027-CE28-11FB-AE5A-2DB50921195C}"/>
          </ac:spMkLst>
        </pc:spChg>
        <pc:spChg chg="add mod">
          <ac:chgData name="Zhihao Liu" userId="66dd78f6-25d2-410b-91c7-5a34b2c67a14" providerId="ADAL" clId="{5B09D857-3E4C-41E2-B754-8FAFD73CC51D}" dt="2023-03-26T22:58:42.664" v="10194" actId="20577"/>
          <ac:spMkLst>
            <pc:docMk/>
            <pc:sldMk cId="2037610049" sldId="376"/>
            <ac:spMk id="5" creationId="{D1E2119D-C462-694F-20FA-1C7D3A5D9078}"/>
          </ac:spMkLst>
        </pc:spChg>
        <pc:spChg chg="add mod">
          <ac:chgData name="Zhihao Liu" userId="66dd78f6-25d2-410b-91c7-5a34b2c67a14" providerId="ADAL" clId="{5B09D857-3E4C-41E2-B754-8FAFD73CC51D}" dt="2023-03-26T23:11:38.564" v="11332"/>
          <ac:spMkLst>
            <pc:docMk/>
            <pc:sldMk cId="2037610049" sldId="376"/>
            <ac:spMk id="6" creationId="{DC9C0B84-D443-2D0C-845F-3D3F20279ECD}"/>
          </ac:spMkLst>
        </pc:spChg>
        <pc:picChg chg="add mod">
          <ac:chgData name="Zhihao Liu" userId="66dd78f6-25d2-410b-91c7-5a34b2c67a14" providerId="ADAL" clId="{5B09D857-3E4C-41E2-B754-8FAFD73CC51D}" dt="2023-03-26T22:54:27.275" v="9877" actId="14100"/>
          <ac:picMkLst>
            <pc:docMk/>
            <pc:sldMk cId="2037610049" sldId="376"/>
            <ac:picMk id="4" creationId="{E38F4794-EA1C-CB57-D996-483A6D1C8C68}"/>
          </ac:picMkLst>
        </pc:picChg>
      </pc:sldChg>
      <pc:sldChg chg="addSp delSp modSp new mod modNotesTx">
        <pc:chgData name="Zhihao Liu" userId="66dd78f6-25d2-410b-91c7-5a34b2c67a14" providerId="ADAL" clId="{5B09D857-3E4C-41E2-B754-8FAFD73CC51D}" dt="2023-03-26T23:27:56.072" v="12318" actId="20577"/>
        <pc:sldMkLst>
          <pc:docMk/>
          <pc:sldMk cId="3570180881" sldId="377"/>
        </pc:sldMkLst>
        <pc:spChg chg="add mod">
          <ac:chgData name="Zhihao Liu" userId="66dd78f6-25d2-410b-91c7-5a34b2c67a14" providerId="ADAL" clId="{5B09D857-3E4C-41E2-B754-8FAFD73CC51D}" dt="2023-03-26T23:11:34.148" v="11330" actId="20577"/>
          <ac:spMkLst>
            <pc:docMk/>
            <pc:sldMk cId="3570180881" sldId="377"/>
            <ac:spMk id="2" creationId="{644798BA-27E8-47EB-1332-481D213F1C1E}"/>
          </ac:spMkLst>
        </pc:spChg>
        <pc:spChg chg="add mod">
          <ac:chgData name="Zhihao Liu" userId="66dd78f6-25d2-410b-91c7-5a34b2c67a14" providerId="ADAL" clId="{5B09D857-3E4C-41E2-B754-8FAFD73CC51D}" dt="2023-03-26T23:01:29.638" v="10428" actId="20577"/>
          <ac:spMkLst>
            <pc:docMk/>
            <pc:sldMk cId="3570180881" sldId="377"/>
            <ac:spMk id="3" creationId="{43B552A7-2F7B-42A2-88D5-738F8C31BA9F}"/>
          </ac:spMkLst>
        </pc:spChg>
        <pc:spChg chg="mod">
          <ac:chgData name="Zhihao Liu" userId="66dd78f6-25d2-410b-91c7-5a34b2c67a14" providerId="ADAL" clId="{5B09D857-3E4C-41E2-B754-8FAFD73CC51D}" dt="2023-03-26T22:57:01.715" v="10068"/>
          <ac:spMkLst>
            <pc:docMk/>
            <pc:sldMk cId="3570180881" sldId="377"/>
            <ac:spMk id="15" creationId="{CE1FD23C-5B8D-6691-B692-EB0677A827AA}"/>
          </ac:spMkLst>
        </pc:spChg>
        <pc:spChg chg="mod">
          <ac:chgData name="Zhihao Liu" userId="66dd78f6-25d2-410b-91c7-5a34b2c67a14" providerId="ADAL" clId="{5B09D857-3E4C-41E2-B754-8FAFD73CC51D}" dt="2023-03-26T22:57:01.715" v="10068"/>
          <ac:spMkLst>
            <pc:docMk/>
            <pc:sldMk cId="3570180881" sldId="377"/>
            <ac:spMk id="16" creationId="{7FDAE2C7-B8CC-CE64-D499-990320F10CC6}"/>
          </ac:spMkLst>
        </pc:spChg>
        <pc:spChg chg="mod">
          <ac:chgData name="Zhihao Liu" userId="66dd78f6-25d2-410b-91c7-5a34b2c67a14" providerId="ADAL" clId="{5B09D857-3E4C-41E2-B754-8FAFD73CC51D}" dt="2023-03-26T22:57:01.715" v="10068"/>
          <ac:spMkLst>
            <pc:docMk/>
            <pc:sldMk cId="3570180881" sldId="377"/>
            <ac:spMk id="17" creationId="{870CEF07-3F33-78DA-F7AD-E1A6D2F8687A}"/>
          </ac:spMkLst>
        </pc:spChg>
        <pc:spChg chg="mod">
          <ac:chgData name="Zhihao Liu" userId="66dd78f6-25d2-410b-91c7-5a34b2c67a14" providerId="ADAL" clId="{5B09D857-3E4C-41E2-B754-8FAFD73CC51D}" dt="2023-03-26T22:57:01.715" v="10068"/>
          <ac:spMkLst>
            <pc:docMk/>
            <pc:sldMk cId="3570180881" sldId="377"/>
            <ac:spMk id="18" creationId="{8691852D-3B0D-C92A-A765-54AAD8B145A8}"/>
          </ac:spMkLst>
        </pc:spChg>
        <pc:spChg chg="mod">
          <ac:chgData name="Zhihao Liu" userId="66dd78f6-25d2-410b-91c7-5a34b2c67a14" providerId="ADAL" clId="{5B09D857-3E4C-41E2-B754-8FAFD73CC51D}" dt="2023-03-26T22:57:01.715" v="10068"/>
          <ac:spMkLst>
            <pc:docMk/>
            <pc:sldMk cId="3570180881" sldId="377"/>
            <ac:spMk id="19" creationId="{617A2A23-4C6D-D76B-F789-C9927295D728}"/>
          </ac:spMkLst>
        </pc:spChg>
        <pc:spChg chg="mod">
          <ac:chgData name="Zhihao Liu" userId="66dd78f6-25d2-410b-91c7-5a34b2c67a14" providerId="ADAL" clId="{5B09D857-3E4C-41E2-B754-8FAFD73CC51D}" dt="2023-03-26T22:57:01.715" v="10068"/>
          <ac:spMkLst>
            <pc:docMk/>
            <pc:sldMk cId="3570180881" sldId="377"/>
            <ac:spMk id="21" creationId="{8C04D356-F389-B8D2-D2B7-1AAB42BC082C}"/>
          </ac:spMkLst>
        </pc:spChg>
        <pc:spChg chg="mod">
          <ac:chgData name="Zhihao Liu" userId="66dd78f6-25d2-410b-91c7-5a34b2c67a14" providerId="ADAL" clId="{5B09D857-3E4C-41E2-B754-8FAFD73CC51D}" dt="2023-03-26T22:57:01.715" v="10068"/>
          <ac:spMkLst>
            <pc:docMk/>
            <pc:sldMk cId="3570180881" sldId="377"/>
            <ac:spMk id="24" creationId="{0178CF01-9F93-1122-8CC0-7EE41D246DD2}"/>
          </ac:spMkLst>
        </pc:spChg>
        <pc:spChg chg="mod">
          <ac:chgData name="Zhihao Liu" userId="66dd78f6-25d2-410b-91c7-5a34b2c67a14" providerId="ADAL" clId="{5B09D857-3E4C-41E2-B754-8FAFD73CC51D}" dt="2023-03-26T22:57:01.715" v="10068"/>
          <ac:spMkLst>
            <pc:docMk/>
            <pc:sldMk cId="3570180881" sldId="377"/>
            <ac:spMk id="25" creationId="{89898B99-77E4-A8BD-AA69-FD5760084F9D}"/>
          </ac:spMkLst>
        </pc:spChg>
        <pc:spChg chg="mod">
          <ac:chgData name="Zhihao Liu" userId="66dd78f6-25d2-410b-91c7-5a34b2c67a14" providerId="ADAL" clId="{5B09D857-3E4C-41E2-B754-8FAFD73CC51D}" dt="2023-03-26T22:57:01.715" v="10068"/>
          <ac:spMkLst>
            <pc:docMk/>
            <pc:sldMk cId="3570180881" sldId="377"/>
            <ac:spMk id="38" creationId="{DF1E9026-905D-40D7-461D-3EF4C4C1AA38}"/>
          </ac:spMkLst>
        </pc:spChg>
        <pc:spChg chg="mod">
          <ac:chgData name="Zhihao Liu" userId="66dd78f6-25d2-410b-91c7-5a34b2c67a14" providerId="ADAL" clId="{5B09D857-3E4C-41E2-B754-8FAFD73CC51D}" dt="2023-03-26T22:57:01.715" v="10068"/>
          <ac:spMkLst>
            <pc:docMk/>
            <pc:sldMk cId="3570180881" sldId="377"/>
            <ac:spMk id="39" creationId="{F619954F-7C26-37EB-8C8E-B9228AF0CB02}"/>
          </ac:spMkLst>
        </pc:spChg>
        <pc:spChg chg="mod">
          <ac:chgData name="Zhihao Liu" userId="66dd78f6-25d2-410b-91c7-5a34b2c67a14" providerId="ADAL" clId="{5B09D857-3E4C-41E2-B754-8FAFD73CC51D}" dt="2023-03-26T22:57:01.715" v="10068"/>
          <ac:spMkLst>
            <pc:docMk/>
            <pc:sldMk cId="3570180881" sldId="377"/>
            <ac:spMk id="40" creationId="{C22CD6BB-8828-C84A-B422-5365A8F0EB0B}"/>
          </ac:spMkLst>
        </pc:spChg>
        <pc:spChg chg="mod">
          <ac:chgData name="Zhihao Liu" userId="66dd78f6-25d2-410b-91c7-5a34b2c67a14" providerId="ADAL" clId="{5B09D857-3E4C-41E2-B754-8FAFD73CC51D}" dt="2023-03-26T22:57:01.715" v="10068"/>
          <ac:spMkLst>
            <pc:docMk/>
            <pc:sldMk cId="3570180881" sldId="377"/>
            <ac:spMk id="41" creationId="{6CC5A502-1933-0921-20AF-D9FCDB85DDE9}"/>
          </ac:spMkLst>
        </pc:spChg>
        <pc:spChg chg="mod">
          <ac:chgData name="Zhihao Liu" userId="66dd78f6-25d2-410b-91c7-5a34b2c67a14" providerId="ADAL" clId="{5B09D857-3E4C-41E2-B754-8FAFD73CC51D}" dt="2023-03-26T22:57:01.715" v="10068"/>
          <ac:spMkLst>
            <pc:docMk/>
            <pc:sldMk cId="3570180881" sldId="377"/>
            <ac:spMk id="42" creationId="{4C1E87E8-92A8-2EBE-7C66-680BA72DA13F}"/>
          </ac:spMkLst>
        </pc:spChg>
        <pc:spChg chg="mod">
          <ac:chgData name="Zhihao Liu" userId="66dd78f6-25d2-410b-91c7-5a34b2c67a14" providerId="ADAL" clId="{5B09D857-3E4C-41E2-B754-8FAFD73CC51D}" dt="2023-03-26T22:57:01.715" v="10068"/>
          <ac:spMkLst>
            <pc:docMk/>
            <pc:sldMk cId="3570180881" sldId="377"/>
            <ac:spMk id="43" creationId="{27260565-08FB-03B7-9C52-5A27210E4E64}"/>
          </ac:spMkLst>
        </pc:spChg>
        <pc:spChg chg="mod">
          <ac:chgData name="Zhihao Liu" userId="66dd78f6-25d2-410b-91c7-5a34b2c67a14" providerId="ADAL" clId="{5B09D857-3E4C-41E2-B754-8FAFD73CC51D}" dt="2023-03-26T22:57:01.715" v="10068"/>
          <ac:spMkLst>
            <pc:docMk/>
            <pc:sldMk cId="3570180881" sldId="377"/>
            <ac:spMk id="44" creationId="{F5C2986F-6768-6E4D-2803-C97E7FB426C1}"/>
          </ac:spMkLst>
        </pc:spChg>
        <pc:spChg chg="mod">
          <ac:chgData name="Zhihao Liu" userId="66dd78f6-25d2-410b-91c7-5a34b2c67a14" providerId="ADAL" clId="{5B09D857-3E4C-41E2-B754-8FAFD73CC51D}" dt="2023-03-26T22:57:01.715" v="10068"/>
          <ac:spMkLst>
            <pc:docMk/>
            <pc:sldMk cId="3570180881" sldId="377"/>
            <ac:spMk id="45" creationId="{4021B13C-925E-0D0A-124A-570D2CE1C59D}"/>
          </ac:spMkLst>
        </pc:spChg>
        <pc:spChg chg="add mod">
          <ac:chgData name="Zhihao Liu" userId="66dd78f6-25d2-410b-91c7-5a34b2c67a14" providerId="ADAL" clId="{5B09D857-3E4C-41E2-B754-8FAFD73CC51D}" dt="2023-03-26T23:27:56.072" v="12318" actId="20577"/>
          <ac:spMkLst>
            <pc:docMk/>
            <pc:sldMk cId="3570180881" sldId="377"/>
            <ac:spMk id="48" creationId="{310D5D69-9FC5-8605-6DEC-4EC8EECB78DF}"/>
          </ac:spMkLst>
        </pc:spChg>
        <pc:spChg chg="add mod">
          <ac:chgData name="Zhihao Liu" userId="66dd78f6-25d2-410b-91c7-5a34b2c67a14" providerId="ADAL" clId="{5B09D857-3E4C-41E2-B754-8FAFD73CC51D}" dt="2023-03-26T23:24:50.765" v="12206" actId="20577"/>
          <ac:spMkLst>
            <pc:docMk/>
            <pc:sldMk cId="3570180881" sldId="377"/>
            <ac:spMk id="50" creationId="{101CCDB2-F60B-85E7-2C16-86E868854031}"/>
          </ac:spMkLst>
        </pc:spChg>
        <pc:grpChg chg="add del mod">
          <ac:chgData name="Zhihao Liu" userId="66dd78f6-25d2-410b-91c7-5a34b2c67a14" providerId="ADAL" clId="{5B09D857-3E4C-41E2-B754-8FAFD73CC51D}" dt="2023-03-26T22:57:05.046" v="10069"/>
          <ac:grpSpMkLst>
            <pc:docMk/>
            <pc:sldMk cId="3570180881" sldId="377"/>
            <ac:grpSpMk id="4" creationId="{C7B18FC6-B08D-01BA-5F19-D6271B6AB9A9}"/>
          </ac:grpSpMkLst>
        </pc:grpChg>
        <pc:grpChg chg="add del mod">
          <ac:chgData name="Zhihao Liu" userId="66dd78f6-25d2-410b-91c7-5a34b2c67a14" providerId="ADAL" clId="{5B09D857-3E4C-41E2-B754-8FAFD73CC51D}" dt="2023-03-26T22:57:05.046" v="10069"/>
          <ac:grpSpMkLst>
            <pc:docMk/>
            <pc:sldMk cId="3570180881" sldId="377"/>
            <ac:grpSpMk id="22" creationId="{00565E5E-55A5-EF05-F42D-6912EADA4CCF}"/>
          </ac:grpSpMkLst>
        </pc:grpChg>
        <pc:grpChg chg="mod">
          <ac:chgData name="Zhihao Liu" userId="66dd78f6-25d2-410b-91c7-5a34b2c67a14" providerId="ADAL" clId="{5B09D857-3E4C-41E2-B754-8FAFD73CC51D}" dt="2023-03-26T22:57:01.715" v="10068"/>
          <ac:grpSpMkLst>
            <pc:docMk/>
            <pc:sldMk cId="3570180881" sldId="377"/>
            <ac:grpSpMk id="23" creationId="{B701EAE6-2BB4-BC44-CBCD-91D7B7DD7448}"/>
          </ac:grpSpMkLst>
        </pc:grpChg>
        <pc:grpChg chg="mod">
          <ac:chgData name="Zhihao Liu" userId="66dd78f6-25d2-410b-91c7-5a34b2c67a14" providerId="ADAL" clId="{5B09D857-3E4C-41E2-B754-8FAFD73CC51D}" dt="2023-03-26T22:57:01.715" v="10068"/>
          <ac:grpSpMkLst>
            <pc:docMk/>
            <pc:sldMk cId="3570180881" sldId="377"/>
            <ac:grpSpMk id="36" creationId="{498D6DA3-D823-D724-35C2-F78AA76C2F67}"/>
          </ac:grpSpMkLst>
        </pc:grpChg>
        <pc:grpChg chg="mod">
          <ac:chgData name="Zhihao Liu" userId="66dd78f6-25d2-410b-91c7-5a34b2c67a14" providerId="ADAL" clId="{5B09D857-3E4C-41E2-B754-8FAFD73CC51D}" dt="2023-03-26T22:57:01.715" v="10068"/>
          <ac:grpSpMkLst>
            <pc:docMk/>
            <pc:sldMk cId="3570180881" sldId="377"/>
            <ac:grpSpMk id="37" creationId="{079612EA-CFCE-7EAB-BB6D-F1CA701B3B16}"/>
          </ac:grpSpMkLst>
        </pc:grpChg>
        <pc:picChg chg="mod">
          <ac:chgData name="Zhihao Liu" userId="66dd78f6-25d2-410b-91c7-5a34b2c67a14" providerId="ADAL" clId="{5B09D857-3E4C-41E2-B754-8FAFD73CC51D}" dt="2023-03-26T22:57:01.715" v="10068"/>
          <ac:picMkLst>
            <pc:docMk/>
            <pc:sldMk cId="3570180881" sldId="377"/>
            <ac:picMk id="5" creationId="{987844D4-F47A-8C75-BB10-232D1273BD67}"/>
          </ac:picMkLst>
        </pc:picChg>
        <pc:picChg chg="mod">
          <ac:chgData name="Zhihao Liu" userId="66dd78f6-25d2-410b-91c7-5a34b2c67a14" providerId="ADAL" clId="{5B09D857-3E4C-41E2-B754-8FAFD73CC51D}" dt="2023-03-26T22:57:01.715" v="10068"/>
          <ac:picMkLst>
            <pc:docMk/>
            <pc:sldMk cId="3570180881" sldId="377"/>
            <ac:picMk id="6" creationId="{2F5235FB-0436-DA4A-B0C1-EFB11957557B}"/>
          </ac:picMkLst>
        </pc:picChg>
        <pc:picChg chg="mod">
          <ac:chgData name="Zhihao Liu" userId="66dd78f6-25d2-410b-91c7-5a34b2c67a14" providerId="ADAL" clId="{5B09D857-3E4C-41E2-B754-8FAFD73CC51D}" dt="2023-03-26T22:57:01.715" v="10068"/>
          <ac:picMkLst>
            <pc:docMk/>
            <pc:sldMk cId="3570180881" sldId="377"/>
            <ac:picMk id="7" creationId="{77F5A45E-4600-EE7E-C254-BBB84A526992}"/>
          </ac:picMkLst>
        </pc:picChg>
        <pc:picChg chg="mod">
          <ac:chgData name="Zhihao Liu" userId="66dd78f6-25d2-410b-91c7-5a34b2c67a14" providerId="ADAL" clId="{5B09D857-3E4C-41E2-B754-8FAFD73CC51D}" dt="2023-03-26T22:57:01.715" v="10068"/>
          <ac:picMkLst>
            <pc:docMk/>
            <pc:sldMk cId="3570180881" sldId="377"/>
            <ac:picMk id="8" creationId="{4F266BE9-17DF-E586-193A-07CE04EDE4DC}"/>
          </ac:picMkLst>
        </pc:picChg>
        <pc:picChg chg="mod">
          <ac:chgData name="Zhihao Liu" userId="66dd78f6-25d2-410b-91c7-5a34b2c67a14" providerId="ADAL" clId="{5B09D857-3E4C-41E2-B754-8FAFD73CC51D}" dt="2023-03-26T22:57:01.715" v="10068"/>
          <ac:picMkLst>
            <pc:docMk/>
            <pc:sldMk cId="3570180881" sldId="377"/>
            <ac:picMk id="9" creationId="{D4F7F0D8-68D8-07E6-B588-5543FD043485}"/>
          </ac:picMkLst>
        </pc:picChg>
        <pc:picChg chg="mod">
          <ac:chgData name="Zhihao Liu" userId="66dd78f6-25d2-410b-91c7-5a34b2c67a14" providerId="ADAL" clId="{5B09D857-3E4C-41E2-B754-8FAFD73CC51D}" dt="2023-03-26T22:57:01.715" v="10068"/>
          <ac:picMkLst>
            <pc:docMk/>
            <pc:sldMk cId="3570180881" sldId="377"/>
            <ac:picMk id="10" creationId="{C1780981-1642-E180-E324-32FA5ABA3184}"/>
          </ac:picMkLst>
        </pc:picChg>
        <pc:picChg chg="mod">
          <ac:chgData name="Zhihao Liu" userId="66dd78f6-25d2-410b-91c7-5a34b2c67a14" providerId="ADAL" clId="{5B09D857-3E4C-41E2-B754-8FAFD73CC51D}" dt="2023-03-26T22:57:01.715" v="10068"/>
          <ac:picMkLst>
            <pc:docMk/>
            <pc:sldMk cId="3570180881" sldId="377"/>
            <ac:picMk id="11" creationId="{BDAEF11B-E214-9BCF-44E7-DED2AC59DD09}"/>
          </ac:picMkLst>
        </pc:picChg>
        <pc:picChg chg="mod">
          <ac:chgData name="Zhihao Liu" userId="66dd78f6-25d2-410b-91c7-5a34b2c67a14" providerId="ADAL" clId="{5B09D857-3E4C-41E2-B754-8FAFD73CC51D}" dt="2023-03-26T22:57:01.715" v="10068"/>
          <ac:picMkLst>
            <pc:docMk/>
            <pc:sldMk cId="3570180881" sldId="377"/>
            <ac:picMk id="12" creationId="{12DA41A3-D383-DE97-BDFA-2CFE4196E8F2}"/>
          </ac:picMkLst>
        </pc:picChg>
        <pc:picChg chg="mod">
          <ac:chgData name="Zhihao Liu" userId="66dd78f6-25d2-410b-91c7-5a34b2c67a14" providerId="ADAL" clId="{5B09D857-3E4C-41E2-B754-8FAFD73CC51D}" dt="2023-03-26T22:57:01.715" v="10068"/>
          <ac:picMkLst>
            <pc:docMk/>
            <pc:sldMk cId="3570180881" sldId="377"/>
            <ac:picMk id="13" creationId="{83AE9FEA-4324-5518-3048-248F48C1F8BC}"/>
          </ac:picMkLst>
        </pc:picChg>
        <pc:picChg chg="mod">
          <ac:chgData name="Zhihao Liu" userId="66dd78f6-25d2-410b-91c7-5a34b2c67a14" providerId="ADAL" clId="{5B09D857-3E4C-41E2-B754-8FAFD73CC51D}" dt="2023-03-26T22:57:01.715" v="10068"/>
          <ac:picMkLst>
            <pc:docMk/>
            <pc:sldMk cId="3570180881" sldId="377"/>
            <ac:picMk id="14" creationId="{6FD0B51A-33D2-AB68-BD90-51CA640EE7C4}"/>
          </ac:picMkLst>
        </pc:picChg>
        <pc:picChg chg="mod">
          <ac:chgData name="Zhihao Liu" userId="66dd78f6-25d2-410b-91c7-5a34b2c67a14" providerId="ADAL" clId="{5B09D857-3E4C-41E2-B754-8FAFD73CC51D}" dt="2023-03-26T22:57:01.715" v="10068"/>
          <ac:picMkLst>
            <pc:docMk/>
            <pc:sldMk cId="3570180881" sldId="377"/>
            <ac:picMk id="26" creationId="{CE3660D2-C7B4-061E-1A63-6A1E34C2F541}"/>
          </ac:picMkLst>
        </pc:picChg>
        <pc:picChg chg="mod">
          <ac:chgData name="Zhihao Liu" userId="66dd78f6-25d2-410b-91c7-5a34b2c67a14" providerId="ADAL" clId="{5B09D857-3E4C-41E2-B754-8FAFD73CC51D}" dt="2023-03-26T22:57:01.715" v="10068"/>
          <ac:picMkLst>
            <pc:docMk/>
            <pc:sldMk cId="3570180881" sldId="377"/>
            <ac:picMk id="27" creationId="{CDAC2196-C052-748D-979F-4CA4920D521D}"/>
          </ac:picMkLst>
        </pc:picChg>
        <pc:picChg chg="mod">
          <ac:chgData name="Zhihao Liu" userId="66dd78f6-25d2-410b-91c7-5a34b2c67a14" providerId="ADAL" clId="{5B09D857-3E4C-41E2-B754-8FAFD73CC51D}" dt="2023-03-26T22:57:01.715" v="10068"/>
          <ac:picMkLst>
            <pc:docMk/>
            <pc:sldMk cId="3570180881" sldId="377"/>
            <ac:picMk id="28" creationId="{71FA81C8-4916-0E8B-AC01-7015D8333FB8}"/>
          </ac:picMkLst>
        </pc:picChg>
        <pc:picChg chg="mod">
          <ac:chgData name="Zhihao Liu" userId="66dd78f6-25d2-410b-91c7-5a34b2c67a14" providerId="ADAL" clId="{5B09D857-3E4C-41E2-B754-8FAFD73CC51D}" dt="2023-03-26T22:57:01.715" v="10068"/>
          <ac:picMkLst>
            <pc:docMk/>
            <pc:sldMk cId="3570180881" sldId="377"/>
            <ac:picMk id="29" creationId="{3DF974AC-157D-7CBB-F87A-2D7209DFC245}"/>
          </ac:picMkLst>
        </pc:picChg>
        <pc:picChg chg="mod">
          <ac:chgData name="Zhihao Liu" userId="66dd78f6-25d2-410b-91c7-5a34b2c67a14" providerId="ADAL" clId="{5B09D857-3E4C-41E2-B754-8FAFD73CC51D}" dt="2023-03-26T22:57:01.715" v="10068"/>
          <ac:picMkLst>
            <pc:docMk/>
            <pc:sldMk cId="3570180881" sldId="377"/>
            <ac:picMk id="30" creationId="{46534A26-AD8C-63BA-42E7-610C5F58712E}"/>
          </ac:picMkLst>
        </pc:picChg>
        <pc:picChg chg="mod">
          <ac:chgData name="Zhihao Liu" userId="66dd78f6-25d2-410b-91c7-5a34b2c67a14" providerId="ADAL" clId="{5B09D857-3E4C-41E2-B754-8FAFD73CC51D}" dt="2023-03-26T22:57:01.715" v="10068"/>
          <ac:picMkLst>
            <pc:docMk/>
            <pc:sldMk cId="3570180881" sldId="377"/>
            <ac:picMk id="31" creationId="{7BFF91CE-D2D5-7D2A-ED71-1ABA6B7D0F6D}"/>
          </ac:picMkLst>
        </pc:picChg>
        <pc:picChg chg="mod">
          <ac:chgData name="Zhihao Liu" userId="66dd78f6-25d2-410b-91c7-5a34b2c67a14" providerId="ADAL" clId="{5B09D857-3E4C-41E2-B754-8FAFD73CC51D}" dt="2023-03-26T22:57:01.715" v="10068"/>
          <ac:picMkLst>
            <pc:docMk/>
            <pc:sldMk cId="3570180881" sldId="377"/>
            <ac:picMk id="32" creationId="{FE039DEE-4703-C404-2D1D-841480827A4C}"/>
          </ac:picMkLst>
        </pc:picChg>
        <pc:picChg chg="mod">
          <ac:chgData name="Zhihao Liu" userId="66dd78f6-25d2-410b-91c7-5a34b2c67a14" providerId="ADAL" clId="{5B09D857-3E4C-41E2-B754-8FAFD73CC51D}" dt="2023-03-26T22:57:01.715" v="10068"/>
          <ac:picMkLst>
            <pc:docMk/>
            <pc:sldMk cId="3570180881" sldId="377"/>
            <ac:picMk id="33" creationId="{34E40273-9E82-9180-9EA8-201C65A203E9}"/>
          </ac:picMkLst>
        </pc:picChg>
        <pc:picChg chg="mod">
          <ac:chgData name="Zhihao Liu" userId="66dd78f6-25d2-410b-91c7-5a34b2c67a14" providerId="ADAL" clId="{5B09D857-3E4C-41E2-B754-8FAFD73CC51D}" dt="2023-03-26T22:57:01.715" v="10068"/>
          <ac:picMkLst>
            <pc:docMk/>
            <pc:sldMk cId="3570180881" sldId="377"/>
            <ac:picMk id="34" creationId="{C207A574-52FD-0AEA-78DA-1C56D31859E5}"/>
          </ac:picMkLst>
        </pc:picChg>
        <pc:picChg chg="mod">
          <ac:chgData name="Zhihao Liu" userId="66dd78f6-25d2-410b-91c7-5a34b2c67a14" providerId="ADAL" clId="{5B09D857-3E4C-41E2-B754-8FAFD73CC51D}" dt="2023-03-26T22:57:01.715" v="10068"/>
          <ac:picMkLst>
            <pc:docMk/>
            <pc:sldMk cId="3570180881" sldId="377"/>
            <ac:picMk id="35" creationId="{07C716C1-684A-9B2E-44DA-FA05E12930B5}"/>
          </ac:picMkLst>
        </pc:picChg>
        <pc:picChg chg="add mod modCrop">
          <ac:chgData name="Zhihao Liu" userId="66dd78f6-25d2-410b-91c7-5a34b2c67a14" providerId="ADAL" clId="{5B09D857-3E4C-41E2-B754-8FAFD73CC51D}" dt="2023-03-26T23:03:09.309" v="10680" actId="1076"/>
          <ac:picMkLst>
            <pc:docMk/>
            <pc:sldMk cId="3570180881" sldId="377"/>
            <ac:picMk id="46" creationId="{BAA09078-6DDD-1A5E-6C66-B64A3484B3FA}"/>
          </ac:picMkLst>
        </pc:picChg>
        <pc:picChg chg="add mod modCrop">
          <ac:chgData name="Zhihao Liu" userId="66dd78f6-25d2-410b-91c7-5a34b2c67a14" providerId="ADAL" clId="{5B09D857-3E4C-41E2-B754-8FAFD73CC51D}" dt="2023-03-26T23:03:13.958" v="10686" actId="1037"/>
          <ac:picMkLst>
            <pc:docMk/>
            <pc:sldMk cId="3570180881" sldId="377"/>
            <ac:picMk id="47" creationId="{671AA134-834D-06A7-911B-0AD3F566113F}"/>
          </ac:picMkLst>
        </pc:picChg>
        <pc:cxnChg chg="mod">
          <ac:chgData name="Zhihao Liu" userId="66dd78f6-25d2-410b-91c7-5a34b2c67a14" providerId="ADAL" clId="{5B09D857-3E4C-41E2-B754-8FAFD73CC51D}" dt="2023-03-26T22:57:01.715" v="10068"/>
          <ac:cxnSpMkLst>
            <pc:docMk/>
            <pc:sldMk cId="3570180881" sldId="377"/>
            <ac:cxnSpMk id="20" creationId="{5E4EA874-78AD-C909-C4B7-C9921315370D}"/>
          </ac:cxnSpMkLst>
        </pc:cxnChg>
      </pc:sldChg>
      <pc:sldChg chg="addSp delSp modSp new mod modNotesTx">
        <pc:chgData name="Zhihao Liu" userId="66dd78f6-25d2-410b-91c7-5a34b2c67a14" providerId="ADAL" clId="{5B09D857-3E4C-41E2-B754-8FAFD73CC51D}" dt="2023-03-26T23:27:42.743" v="12316" actId="20577"/>
        <pc:sldMkLst>
          <pc:docMk/>
          <pc:sldMk cId="3620364305" sldId="378"/>
        </pc:sldMkLst>
        <pc:spChg chg="add mod">
          <ac:chgData name="Zhihao Liu" userId="66dd78f6-25d2-410b-91c7-5a34b2c67a14" providerId="ADAL" clId="{5B09D857-3E4C-41E2-B754-8FAFD73CC51D}" dt="2023-03-26T23:12:11.130" v="11353" actId="20577"/>
          <ac:spMkLst>
            <pc:docMk/>
            <pc:sldMk cId="3620364305" sldId="378"/>
            <ac:spMk id="2" creationId="{B1FFA781-2C07-A3C7-633B-EFA8DC389594}"/>
          </ac:spMkLst>
        </pc:spChg>
        <pc:spChg chg="add mod">
          <ac:chgData name="Zhihao Liu" userId="66dd78f6-25d2-410b-91c7-5a34b2c67a14" providerId="ADAL" clId="{5B09D857-3E4C-41E2-B754-8FAFD73CC51D}" dt="2023-03-26T23:12:25.565" v="11390" actId="5793"/>
          <ac:spMkLst>
            <pc:docMk/>
            <pc:sldMk cId="3620364305" sldId="378"/>
            <ac:spMk id="3" creationId="{CE5B90CC-EB46-30CA-6BB8-F298EF3FC076}"/>
          </ac:spMkLst>
        </pc:spChg>
        <pc:spChg chg="add mod">
          <ac:chgData name="Zhihao Liu" userId="66dd78f6-25d2-410b-91c7-5a34b2c67a14" providerId="ADAL" clId="{5B09D857-3E4C-41E2-B754-8FAFD73CC51D}" dt="2023-03-26T23:27:42.743" v="12316" actId="20577"/>
          <ac:spMkLst>
            <pc:docMk/>
            <pc:sldMk cId="3620364305" sldId="378"/>
            <ac:spMk id="9" creationId="{87C93B5C-4ED5-FDB6-C868-0BE7E1B8A025}"/>
          </ac:spMkLst>
        </pc:spChg>
        <pc:picChg chg="add del mod">
          <ac:chgData name="Zhihao Liu" userId="66dd78f6-25d2-410b-91c7-5a34b2c67a14" providerId="ADAL" clId="{5B09D857-3E4C-41E2-B754-8FAFD73CC51D}" dt="2023-03-26T23:13:44.593" v="11412" actId="478"/>
          <ac:picMkLst>
            <pc:docMk/>
            <pc:sldMk cId="3620364305" sldId="378"/>
            <ac:picMk id="5" creationId="{57CCBD62-18BE-6700-2910-D097E29D21B9}"/>
          </ac:picMkLst>
        </pc:picChg>
        <pc:picChg chg="add mod">
          <ac:chgData name="Zhihao Liu" userId="66dd78f6-25d2-410b-91c7-5a34b2c67a14" providerId="ADAL" clId="{5B09D857-3E4C-41E2-B754-8FAFD73CC51D}" dt="2023-03-26T23:20:44.912" v="11884" actId="1076"/>
          <ac:picMkLst>
            <pc:docMk/>
            <pc:sldMk cId="3620364305" sldId="378"/>
            <ac:picMk id="7" creationId="{805EAAAA-E086-D619-1236-776C55574AD0}"/>
          </ac:picMkLst>
        </pc:picChg>
        <pc:picChg chg="add del mod">
          <ac:chgData name="Zhihao Liu" userId="66dd78f6-25d2-410b-91c7-5a34b2c67a14" providerId="ADAL" clId="{5B09D857-3E4C-41E2-B754-8FAFD73CC51D}" dt="2023-03-26T23:14:28.590" v="11417" actId="478"/>
          <ac:picMkLst>
            <pc:docMk/>
            <pc:sldMk cId="3620364305" sldId="378"/>
            <ac:picMk id="11" creationId="{C75EBF9B-EA35-553C-FE0B-C3DF66CA35B4}"/>
          </ac:picMkLst>
        </pc:picChg>
        <pc:picChg chg="add del mod">
          <ac:chgData name="Zhihao Liu" userId="66dd78f6-25d2-410b-91c7-5a34b2c67a14" providerId="ADAL" clId="{5B09D857-3E4C-41E2-B754-8FAFD73CC51D}" dt="2023-03-26T23:14:31.428" v="11421" actId="478"/>
          <ac:picMkLst>
            <pc:docMk/>
            <pc:sldMk cId="3620364305" sldId="378"/>
            <ac:picMk id="13" creationId="{3D8A4F8B-ABA4-28DF-5BB1-1CC3315790DC}"/>
          </ac:picMkLst>
        </pc:picChg>
        <pc:picChg chg="add mod">
          <ac:chgData name="Zhihao Liu" userId="66dd78f6-25d2-410b-91c7-5a34b2c67a14" providerId="ADAL" clId="{5B09D857-3E4C-41E2-B754-8FAFD73CC51D}" dt="2023-03-26T23:20:44.912" v="11884" actId="1076"/>
          <ac:picMkLst>
            <pc:docMk/>
            <pc:sldMk cId="3620364305" sldId="378"/>
            <ac:picMk id="3074" creationId="{147DAE9A-549A-865E-649C-85EEF2481325}"/>
          </ac:picMkLst>
        </pc:picChg>
        <pc:picChg chg="add mod">
          <ac:chgData name="Zhihao Liu" userId="66dd78f6-25d2-410b-91c7-5a34b2c67a14" providerId="ADAL" clId="{5B09D857-3E4C-41E2-B754-8FAFD73CC51D}" dt="2023-03-26T23:20:44.912" v="11884" actId="1076"/>
          <ac:picMkLst>
            <pc:docMk/>
            <pc:sldMk cId="3620364305" sldId="378"/>
            <ac:picMk id="3076" creationId="{DAADA31E-7859-AAB7-0755-7CD7F1F5F0E4}"/>
          </ac:picMkLst>
        </pc:picChg>
      </pc:sldChg>
    </pc:docChg>
  </pc:docChgLst>
  <pc:docChgLst>
    <pc:chgData name="Zhihao Liu" userId="66dd78f6-25d2-410b-91c7-5a34b2c67a14" providerId="ADAL" clId="{929931E8-95C8-49C1-949A-6BC64EE4DCE4}"/>
    <pc:docChg chg="undo redo custSel addSld delSld modSld sldOrd modMainMaster addSection modSection">
      <pc:chgData name="Zhihao Liu" userId="66dd78f6-25d2-410b-91c7-5a34b2c67a14" providerId="ADAL" clId="{929931E8-95C8-49C1-949A-6BC64EE4DCE4}" dt="2023-05-22T07:51:58.910" v="21515" actId="478"/>
      <pc:docMkLst>
        <pc:docMk/>
      </pc:docMkLst>
      <pc:sldChg chg="addSp delSp modSp del mod">
        <pc:chgData name="Zhihao Liu" userId="66dd78f6-25d2-410b-91c7-5a34b2c67a14" providerId="ADAL" clId="{929931E8-95C8-49C1-949A-6BC64EE4DCE4}" dt="2023-05-20T11:47:54.327" v="3000" actId="47"/>
        <pc:sldMkLst>
          <pc:docMk/>
          <pc:sldMk cId="2964514526" sldId="258"/>
        </pc:sldMkLst>
        <pc:spChg chg="mod">
          <ac:chgData name="Zhihao Liu" userId="66dd78f6-25d2-410b-91c7-5a34b2c67a14" providerId="ADAL" clId="{929931E8-95C8-49C1-949A-6BC64EE4DCE4}" dt="2023-05-20T11:45:31.704" v="2950" actId="207"/>
          <ac:spMkLst>
            <pc:docMk/>
            <pc:sldMk cId="2964514526" sldId="258"/>
            <ac:spMk id="2" creationId="{00000000-0000-0000-0000-000000000000}"/>
          </ac:spMkLst>
        </pc:spChg>
        <pc:spChg chg="mod">
          <ac:chgData name="Zhihao Liu" userId="66dd78f6-25d2-410b-91c7-5a34b2c67a14" providerId="ADAL" clId="{929931E8-95C8-49C1-949A-6BC64EE4DCE4}" dt="2023-05-20T11:45:19.788" v="2948" actId="20577"/>
          <ac:spMkLst>
            <pc:docMk/>
            <pc:sldMk cId="2964514526" sldId="258"/>
            <ac:spMk id="4" creationId="{00000000-0000-0000-0000-000000000000}"/>
          </ac:spMkLst>
        </pc:spChg>
        <pc:spChg chg="mod">
          <ac:chgData name="Zhihao Liu" userId="66dd78f6-25d2-410b-91c7-5a34b2c67a14" providerId="ADAL" clId="{929931E8-95C8-49C1-949A-6BC64EE4DCE4}" dt="2023-05-20T11:45:46.631" v="2960" actId="20577"/>
          <ac:spMkLst>
            <pc:docMk/>
            <pc:sldMk cId="2964514526" sldId="258"/>
            <ac:spMk id="18" creationId="{00000000-0000-0000-0000-000000000000}"/>
          </ac:spMkLst>
        </pc:spChg>
        <pc:picChg chg="add del">
          <ac:chgData name="Zhihao Liu" userId="66dd78f6-25d2-410b-91c7-5a34b2c67a14" providerId="ADAL" clId="{929931E8-95C8-49C1-949A-6BC64EE4DCE4}" dt="2023-05-20T11:45:52.796" v="2962" actId="478"/>
          <ac:picMkLst>
            <pc:docMk/>
            <pc:sldMk cId="2964514526" sldId="258"/>
            <ac:picMk id="6" creationId="{2012B989-C458-A259-97E8-AB7C833F0136}"/>
          </ac:picMkLst>
        </pc:picChg>
      </pc:sldChg>
      <pc:sldChg chg="addSp delSp modSp del mod modClrScheme chgLayout">
        <pc:chgData name="Zhihao Liu" userId="66dd78f6-25d2-410b-91c7-5a34b2c67a14" providerId="ADAL" clId="{929931E8-95C8-49C1-949A-6BC64EE4DCE4}" dt="2023-05-21T22:13:37.468" v="18964" actId="47"/>
        <pc:sldMkLst>
          <pc:docMk/>
          <pc:sldMk cId="3573155957" sldId="338"/>
        </pc:sldMkLst>
        <pc:spChg chg="del">
          <ac:chgData name="Zhihao Liu" userId="66dd78f6-25d2-410b-91c7-5a34b2c67a14" providerId="ADAL" clId="{929931E8-95C8-49C1-949A-6BC64EE4DCE4}" dt="2023-05-20T00:26:04.940" v="24" actId="478"/>
          <ac:spMkLst>
            <pc:docMk/>
            <pc:sldMk cId="3573155957" sldId="338"/>
            <ac:spMk id="2" creationId="{C65554BC-ADA0-D425-C9EA-E4FA5B6D8C28}"/>
          </ac:spMkLst>
        </pc:spChg>
        <pc:spChg chg="add mod">
          <ac:chgData name="Zhihao Liu" userId="66dd78f6-25d2-410b-91c7-5a34b2c67a14" providerId="ADAL" clId="{929931E8-95C8-49C1-949A-6BC64EE4DCE4}" dt="2023-05-20T00:26:05.241" v="25"/>
          <ac:spMkLst>
            <pc:docMk/>
            <pc:sldMk cId="3573155957" sldId="338"/>
            <ac:spMk id="3" creationId="{BDE7F485-DF63-B62D-D8C9-5CC29C333BDF}"/>
          </ac:spMkLst>
        </pc:spChg>
        <pc:spChg chg="add mod">
          <ac:chgData name="Zhihao Liu" userId="66dd78f6-25d2-410b-91c7-5a34b2c67a14" providerId="ADAL" clId="{929931E8-95C8-49C1-949A-6BC64EE4DCE4}" dt="2023-05-20T00:26:05.241" v="25"/>
          <ac:spMkLst>
            <pc:docMk/>
            <pc:sldMk cId="3573155957" sldId="338"/>
            <ac:spMk id="4" creationId="{040EB14E-FC8D-C7E3-92BB-05C60ECF3DA8}"/>
          </ac:spMkLst>
        </pc:spChg>
        <pc:spChg chg="del">
          <ac:chgData name="Zhihao Liu" userId="66dd78f6-25d2-410b-91c7-5a34b2c67a14" providerId="ADAL" clId="{929931E8-95C8-49C1-949A-6BC64EE4DCE4}" dt="2023-05-20T00:26:04.940" v="24" actId="478"/>
          <ac:spMkLst>
            <pc:docMk/>
            <pc:sldMk cId="3573155957" sldId="338"/>
            <ac:spMk id="5" creationId="{959D3DF7-E25B-EAB1-A978-B3B7714ABB00}"/>
          </ac:spMkLst>
        </pc:spChg>
        <pc:spChg chg="add mod">
          <ac:chgData name="Zhihao Liu" userId="66dd78f6-25d2-410b-91c7-5a34b2c67a14" providerId="ADAL" clId="{929931E8-95C8-49C1-949A-6BC64EE4DCE4}" dt="2023-05-20T00:26:05.241" v="25"/>
          <ac:spMkLst>
            <pc:docMk/>
            <pc:sldMk cId="3573155957" sldId="338"/>
            <ac:spMk id="6" creationId="{8AB793F7-490D-65F6-B0C0-9AD81AB3C0F3}"/>
          </ac:spMkLst>
        </pc:spChg>
        <pc:spChg chg="del">
          <ac:chgData name="Zhihao Liu" userId="66dd78f6-25d2-410b-91c7-5a34b2c67a14" providerId="ADAL" clId="{929931E8-95C8-49C1-949A-6BC64EE4DCE4}" dt="2023-05-20T00:26:04.940" v="24" actId="478"/>
          <ac:spMkLst>
            <pc:docMk/>
            <pc:sldMk cId="3573155957" sldId="338"/>
            <ac:spMk id="74" creationId="{D45EA29E-9682-BE9B-DCE9-B807C2E77D23}"/>
          </ac:spMkLst>
        </pc:spChg>
      </pc:sldChg>
      <pc:sldChg chg="addSp delSp modSp del mod modClrScheme chgLayout">
        <pc:chgData name="Zhihao Liu" userId="66dd78f6-25d2-410b-91c7-5a34b2c67a14" providerId="ADAL" clId="{929931E8-95C8-49C1-949A-6BC64EE4DCE4}" dt="2023-05-21T22:13:37.468" v="18964" actId="47"/>
        <pc:sldMkLst>
          <pc:docMk/>
          <pc:sldMk cId="3605662330" sldId="366"/>
        </pc:sldMkLst>
        <pc:spChg chg="add mod">
          <ac:chgData name="Zhihao Liu" userId="66dd78f6-25d2-410b-91c7-5a34b2c67a14" providerId="ADAL" clId="{929931E8-95C8-49C1-949A-6BC64EE4DCE4}" dt="2023-05-20T00:26:12.795" v="27"/>
          <ac:spMkLst>
            <pc:docMk/>
            <pc:sldMk cId="3605662330" sldId="366"/>
            <ac:spMk id="2" creationId="{D3261080-30E1-7BC9-1E43-658BDD952FFA}"/>
          </ac:spMkLst>
        </pc:spChg>
        <pc:spChg chg="add mod">
          <ac:chgData name="Zhihao Liu" userId="66dd78f6-25d2-410b-91c7-5a34b2c67a14" providerId="ADAL" clId="{929931E8-95C8-49C1-949A-6BC64EE4DCE4}" dt="2023-05-20T00:26:12.795" v="27"/>
          <ac:spMkLst>
            <pc:docMk/>
            <pc:sldMk cId="3605662330" sldId="366"/>
            <ac:spMk id="3" creationId="{90A09343-1D8D-C09D-DD68-4547801C9E50}"/>
          </ac:spMkLst>
        </pc:spChg>
        <pc:spChg chg="add mod">
          <ac:chgData name="Zhihao Liu" userId="66dd78f6-25d2-410b-91c7-5a34b2c67a14" providerId="ADAL" clId="{929931E8-95C8-49C1-949A-6BC64EE4DCE4}" dt="2023-05-20T00:26:12.795" v="27"/>
          <ac:spMkLst>
            <pc:docMk/>
            <pc:sldMk cId="3605662330" sldId="366"/>
            <ac:spMk id="4" creationId="{531610A5-E09E-A3D5-F1C2-53861686CA9F}"/>
          </ac:spMkLst>
        </pc:spChg>
        <pc:spChg chg="del">
          <ac:chgData name="Zhihao Liu" userId="66dd78f6-25d2-410b-91c7-5a34b2c67a14" providerId="ADAL" clId="{929931E8-95C8-49C1-949A-6BC64EE4DCE4}" dt="2023-05-20T00:26:12.549" v="26" actId="478"/>
          <ac:spMkLst>
            <pc:docMk/>
            <pc:sldMk cId="3605662330" sldId="366"/>
            <ac:spMk id="5" creationId="{853677A7-69DE-FC99-39EB-AD31F0337867}"/>
          </ac:spMkLst>
        </pc:spChg>
        <pc:spChg chg="del">
          <ac:chgData name="Zhihao Liu" userId="66dd78f6-25d2-410b-91c7-5a34b2c67a14" providerId="ADAL" clId="{929931E8-95C8-49C1-949A-6BC64EE4DCE4}" dt="2023-05-20T00:26:12.549" v="26" actId="478"/>
          <ac:spMkLst>
            <pc:docMk/>
            <pc:sldMk cId="3605662330" sldId="366"/>
            <ac:spMk id="6" creationId="{4AE8D245-6ABD-0A19-6668-68DECA912391}"/>
          </ac:spMkLst>
        </pc:spChg>
      </pc:sldChg>
      <pc:sldChg chg="addSp delSp modSp del mod modClrScheme chgLayout">
        <pc:chgData name="Zhihao Liu" userId="66dd78f6-25d2-410b-91c7-5a34b2c67a14" providerId="ADAL" clId="{929931E8-95C8-49C1-949A-6BC64EE4DCE4}" dt="2023-05-21T22:13:37.468" v="18964" actId="47"/>
        <pc:sldMkLst>
          <pc:docMk/>
          <pc:sldMk cId="1320538821" sldId="368"/>
        </pc:sldMkLst>
        <pc:spChg chg="del">
          <ac:chgData name="Zhihao Liu" userId="66dd78f6-25d2-410b-91c7-5a34b2c67a14" providerId="ADAL" clId="{929931E8-95C8-49C1-949A-6BC64EE4DCE4}" dt="2023-05-20T00:25:56.384" v="22" actId="478"/>
          <ac:spMkLst>
            <pc:docMk/>
            <pc:sldMk cId="1320538821" sldId="368"/>
            <ac:spMk id="2" creationId="{E77D6FD2-1764-0D51-8E5D-37555FA796D1}"/>
          </ac:spMkLst>
        </pc:spChg>
        <pc:spChg chg="del">
          <ac:chgData name="Zhihao Liu" userId="66dd78f6-25d2-410b-91c7-5a34b2c67a14" providerId="ADAL" clId="{929931E8-95C8-49C1-949A-6BC64EE4DCE4}" dt="2023-05-20T00:25:56.384" v="22" actId="478"/>
          <ac:spMkLst>
            <pc:docMk/>
            <pc:sldMk cId="1320538821" sldId="368"/>
            <ac:spMk id="3" creationId="{95954CE8-3BAC-F363-6B81-56EE31FB8485}"/>
          </ac:spMkLst>
        </pc:spChg>
        <pc:spChg chg="add mod">
          <ac:chgData name="Zhihao Liu" userId="66dd78f6-25d2-410b-91c7-5a34b2c67a14" providerId="ADAL" clId="{929931E8-95C8-49C1-949A-6BC64EE4DCE4}" dt="2023-05-20T00:25:57.241" v="23"/>
          <ac:spMkLst>
            <pc:docMk/>
            <pc:sldMk cId="1320538821" sldId="368"/>
            <ac:spMk id="11" creationId="{1B93FF13-6ADA-4460-1861-660E4EF281D3}"/>
          </ac:spMkLst>
        </pc:spChg>
        <pc:spChg chg="add mod">
          <ac:chgData name="Zhihao Liu" userId="66dd78f6-25d2-410b-91c7-5a34b2c67a14" providerId="ADAL" clId="{929931E8-95C8-49C1-949A-6BC64EE4DCE4}" dt="2023-05-20T00:25:57.241" v="23"/>
          <ac:spMkLst>
            <pc:docMk/>
            <pc:sldMk cId="1320538821" sldId="368"/>
            <ac:spMk id="13" creationId="{77ED5129-3E7B-84F3-3AE2-5439581005C5}"/>
          </ac:spMkLst>
        </pc:spChg>
        <pc:spChg chg="add mod">
          <ac:chgData name="Zhihao Liu" userId="66dd78f6-25d2-410b-91c7-5a34b2c67a14" providerId="ADAL" clId="{929931E8-95C8-49C1-949A-6BC64EE4DCE4}" dt="2023-05-20T00:25:57.241" v="23"/>
          <ac:spMkLst>
            <pc:docMk/>
            <pc:sldMk cId="1320538821" sldId="368"/>
            <ac:spMk id="14" creationId="{5B5D6B02-34D7-9163-7E1B-48987C33B8CF}"/>
          </ac:spMkLst>
        </pc:spChg>
      </pc:sldChg>
      <pc:sldChg chg="addSp delSp modSp mod modClrScheme addAnim delAnim modAnim chgLayout modNotesTx">
        <pc:chgData name="Zhihao Liu" userId="66dd78f6-25d2-410b-91c7-5a34b2c67a14" providerId="ADAL" clId="{929931E8-95C8-49C1-949A-6BC64EE4DCE4}" dt="2023-05-21T22:20:09.199" v="19090"/>
        <pc:sldMkLst>
          <pc:docMk/>
          <pc:sldMk cId="2171291888" sldId="370"/>
        </pc:sldMkLst>
        <pc:spChg chg="del mod">
          <ac:chgData name="Zhihao Liu" userId="66dd78f6-25d2-410b-91c7-5a34b2c67a14" providerId="ADAL" clId="{929931E8-95C8-49C1-949A-6BC64EE4DCE4}" dt="2023-05-21T17:29:44.164" v="12119" actId="478"/>
          <ac:spMkLst>
            <pc:docMk/>
            <pc:sldMk cId="2171291888" sldId="370"/>
            <ac:spMk id="2" creationId="{C65554BC-ADA0-D425-C9EA-E4FA5B6D8C28}"/>
          </ac:spMkLst>
        </pc:spChg>
        <pc:spChg chg="mod">
          <ac:chgData name="Zhihao Liu" userId="66dd78f6-25d2-410b-91c7-5a34b2c67a14" providerId="ADAL" clId="{929931E8-95C8-49C1-949A-6BC64EE4DCE4}" dt="2023-05-21T20:35:42.474" v="16045" actId="20577"/>
          <ac:spMkLst>
            <pc:docMk/>
            <pc:sldMk cId="2171291888" sldId="370"/>
            <ac:spMk id="9" creationId="{A30AD08D-6D2E-B6F9-08A1-EF4A328F1180}"/>
          </ac:spMkLst>
        </pc:spChg>
        <pc:spChg chg="del">
          <ac:chgData name="Zhihao Liu" userId="66dd78f6-25d2-410b-91c7-5a34b2c67a14" providerId="ADAL" clId="{929931E8-95C8-49C1-949A-6BC64EE4DCE4}" dt="2023-05-20T00:27:07.288" v="41" actId="478"/>
          <ac:spMkLst>
            <pc:docMk/>
            <pc:sldMk cId="2171291888" sldId="370"/>
            <ac:spMk id="14" creationId="{4F67EB4A-8AF7-8C8C-F07D-254577939FE0}"/>
          </ac:spMkLst>
        </pc:spChg>
        <pc:spChg chg="mod">
          <ac:chgData name="Zhihao Liu" userId="66dd78f6-25d2-410b-91c7-5a34b2c67a14" providerId="ADAL" clId="{929931E8-95C8-49C1-949A-6BC64EE4DCE4}" dt="2023-05-20T11:31:03.285" v="2117" actId="20577"/>
          <ac:spMkLst>
            <pc:docMk/>
            <pc:sldMk cId="2171291888" sldId="370"/>
            <ac:spMk id="15" creationId="{3D4FB22D-5CD2-A93F-244A-7F055FEC2530}"/>
          </ac:spMkLst>
        </pc:spChg>
        <pc:spChg chg="add mod">
          <ac:chgData name="Zhihao Liu" userId="66dd78f6-25d2-410b-91c7-5a34b2c67a14" providerId="ADAL" clId="{929931E8-95C8-49C1-949A-6BC64EE4DCE4}" dt="2023-05-21T20:34:54.885" v="16036" actId="20577"/>
          <ac:spMkLst>
            <pc:docMk/>
            <pc:sldMk cId="2171291888" sldId="370"/>
            <ac:spMk id="21" creationId="{D28500BE-2BC6-5840-8E5F-880356731846}"/>
          </ac:spMkLst>
        </pc:spChg>
        <pc:spChg chg="add mod">
          <ac:chgData name="Zhihao Liu" userId="66dd78f6-25d2-410b-91c7-5a34b2c67a14" providerId="ADAL" clId="{929931E8-95C8-49C1-949A-6BC64EE4DCE4}" dt="2023-05-20T00:49:34.292" v="331" actId="20577"/>
          <ac:spMkLst>
            <pc:docMk/>
            <pc:sldMk cId="2171291888" sldId="370"/>
            <ac:spMk id="22" creationId="{2E77F3CD-3D4B-DE6E-806D-8A430872273B}"/>
          </ac:spMkLst>
        </pc:spChg>
        <pc:spChg chg="add mod">
          <ac:chgData name="Zhihao Liu" userId="66dd78f6-25d2-410b-91c7-5a34b2c67a14" providerId="ADAL" clId="{929931E8-95C8-49C1-949A-6BC64EE4DCE4}" dt="2023-05-20T00:41:32.650" v="262" actId="14100"/>
          <ac:spMkLst>
            <pc:docMk/>
            <pc:sldMk cId="2171291888" sldId="370"/>
            <ac:spMk id="25" creationId="{757F2F3C-3312-ED8D-5D9C-543B355C4854}"/>
          </ac:spMkLst>
        </pc:spChg>
        <pc:spChg chg="add mod">
          <ac:chgData name="Zhihao Liu" userId="66dd78f6-25d2-410b-91c7-5a34b2c67a14" providerId="ADAL" clId="{929931E8-95C8-49C1-949A-6BC64EE4DCE4}" dt="2023-05-20T00:46:01.192" v="298" actId="571"/>
          <ac:spMkLst>
            <pc:docMk/>
            <pc:sldMk cId="2171291888" sldId="370"/>
            <ac:spMk id="38" creationId="{C4E4497E-8B5A-C49B-559B-F7C650C1B309}"/>
          </ac:spMkLst>
        </pc:spChg>
        <pc:spChg chg="add mod">
          <ac:chgData name="Zhihao Liu" userId="66dd78f6-25d2-410b-91c7-5a34b2c67a14" providerId="ADAL" clId="{929931E8-95C8-49C1-949A-6BC64EE4DCE4}" dt="2023-05-20T00:47:07.660" v="311" actId="164"/>
          <ac:spMkLst>
            <pc:docMk/>
            <pc:sldMk cId="2171291888" sldId="370"/>
            <ac:spMk id="39" creationId="{FD28476C-4738-4473-4D93-EF54B1511BE2}"/>
          </ac:spMkLst>
        </pc:spChg>
        <pc:spChg chg="add mod">
          <ac:chgData name="Zhihao Liu" userId="66dd78f6-25d2-410b-91c7-5a34b2c67a14" providerId="ADAL" clId="{929931E8-95C8-49C1-949A-6BC64EE4DCE4}" dt="2023-05-20T10:49:12.003" v="1144" actId="1076"/>
          <ac:spMkLst>
            <pc:docMk/>
            <pc:sldMk cId="2171291888" sldId="370"/>
            <ac:spMk id="41" creationId="{D159EA4E-4443-2280-1D29-F45ED5633CD8}"/>
          </ac:spMkLst>
        </pc:spChg>
        <pc:spChg chg="add del mod">
          <ac:chgData name="Zhihao Liu" userId="66dd78f6-25d2-410b-91c7-5a34b2c67a14" providerId="ADAL" clId="{929931E8-95C8-49C1-949A-6BC64EE4DCE4}" dt="2023-05-20T10:29:16.309" v="538" actId="478"/>
          <ac:spMkLst>
            <pc:docMk/>
            <pc:sldMk cId="2171291888" sldId="370"/>
            <ac:spMk id="42" creationId="{C18CCC3E-B036-7056-D17E-A4E52D65CC53}"/>
          </ac:spMkLst>
        </pc:spChg>
        <pc:spChg chg="add mod">
          <ac:chgData name="Zhihao Liu" userId="66dd78f6-25d2-410b-91c7-5a34b2c67a14" providerId="ADAL" clId="{929931E8-95C8-49C1-949A-6BC64EE4DCE4}" dt="2023-05-20T10:26:48.829" v="485" actId="164"/>
          <ac:spMkLst>
            <pc:docMk/>
            <pc:sldMk cId="2171291888" sldId="370"/>
            <ac:spMk id="43" creationId="{BD92BFCE-B0C0-1572-0EE6-BF95AFDC1E41}"/>
          </ac:spMkLst>
        </pc:spChg>
        <pc:spChg chg="add mod">
          <ac:chgData name="Zhihao Liu" userId="66dd78f6-25d2-410b-91c7-5a34b2c67a14" providerId="ADAL" clId="{929931E8-95C8-49C1-949A-6BC64EE4DCE4}" dt="2023-05-20T10:26:48.829" v="485" actId="164"/>
          <ac:spMkLst>
            <pc:docMk/>
            <pc:sldMk cId="2171291888" sldId="370"/>
            <ac:spMk id="44" creationId="{83697D1D-6052-12A8-A666-8D7C62E6C27D}"/>
          </ac:spMkLst>
        </pc:spChg>
        <pc:spChg chg="add mod">
          <ac:chgData name="Zhihao Liu" userId="66dd78f6-25d2-410b-91c7-5a34b2c67a14" providerId="ADAL" clId="{929931E8-95C8-49C1-949A-6BC64EE4DCE4}" dt="2023-05-20T10:26:48.829" v="485" actId="164"/>
          <ac:spMkLst>
            <pc:docMk/>
            <pc:sldMk cId="2171291888" sldId="370"/>
            <ac:spMk id="45" creationId="{7689C1B1-9581-D277-917A-21E6A7DD2D63}"/>
          </ac:spMkLst>
        </pc:spChg>
        <pc:spChg chg="add mod">
          <ac:chgData name="Zhihao Liu" userId="66dd78f6-25d2-410b-91c7-5a34b2c67a14" providerId="ADAL" clId="{929931E8-95C8-49C1-949A-6BC64EE4DCE4}" dt="2023-05-20T10:26:48.829" v="485" actId="164"/>
          <ac:spMkLst>
            <pc:docMk/>
            <pc:sldMk cId="2171291888" sldId="370"/>
            <ac:spMk id="46" creationId="{1519ABAC-FAC8-02DE-389F-B550C4225107}"/>
          </ac:spMkLst>
        </pc:spChg>
        <pc:spChg chg="add mod">
          <ac:chgData name="Zhihao Liu" userId="66dd78f6-25d2-410b-91c7-5a34b2c67a14" providerId="ADAL" clId="{929931E8-95C8-49C1-949A-6BC64EE4DCE4}" dt="2023-05-20T10:26:48.829" v="485" actId="164"/>
          <ac:spMkLst>
            <pc:docMk/>
            <pc:sldMk cId="2171291888" sldId="370"/>
            <ac:spMk id="47" creationId="{22D68DDC-B0C4-2C44-09C3-92CF9120FBA6}"/>
          </ac:spMkLst>
        </pc:spChg>
        <pc:spChg chg="add mod">
          <ac:chgData name="Zhihao Liu" userId="66dd78f6-25d2-410b-91c7-5a34b2c67a14" providerId="ADAL" clId="{929931E8-95C8-49C1-949A-6BC64EE4DCE4}" dt="2023-05-20T10:26:48.829" v="485" actId="164"/>
          <ac:spMkLst>
            <pc:docMk/>
            <pc:sldMk cId="2171291888" sldId="370"/>
            <ac:spMk id="48" creationId="{2716B575-8655-F9D5-55FF-DBD2B902C61D}"/>
          </ac:spMkLst>
        </pc:spChg>
        <pc:spChg chg="add mod">
          <ac:chgData name="Zhihao Liu" userId="66dd78f6-25d2-410b-91c7-5a34b2c67a14" providerId="ADAL" clId="{929931E8-95C8-49C1-949A-6BC64EE4DCE4}" dt="2023-05-20T10:26:48.829" v="485" actId="164"/>
          <ac:spMkLst>
            <pc:docMk/>
            <pc:sldMk cId="2171291888" sldId="370"/>
            <ac:spMk id="49" creationId="{3A2712FA-4739-4734-C7B5-9C4FB750A37F}"/>
          </ac:spMkLst>
        </pc:spChg>
        <pc:spChg chg="add mod">
          <ac:chgData name="Zhihao Liu" userId="66dd78f6-25d2-410b-91c7-5a34b2c67a14" providerId="ADAL" clId="{929931E8-95C8-49C1-949A-6BC64EE4DCE4}" dt="2023-05-20T10:26:48.829" v="485" actId="164"/>
          <ac:spMkLst>
            <pc:docMk/>
            <pc:sldMk cId="2171291888" sldId="370"/>
            <ac:spMk id="50" creationId="{F920865D-428F-FE39-7605-1FB268440B64}"/>
          </ac:spMkLst>
        </pc:spChg>
        <pc:spChg chg="add mod">
          <ac:chgData name="Zhihao Liu" userId="66dd78f6-25d2-410b-91c7-5a34b2c67a14" providerId="ADAL" clId="{929931E8-95C8-49C1-949A-6BC64EE4DCE4}" dt="2023-05-20T10:26:48.829" v="485" actId="164"/>
          <ac:spMkLst>
            <pc:docMk/>
            <pc:sldMk cId="2171291888" sldId="370"/>
            <ac:spMk id="51" creationId="{A059CEB2-7535-31BA-33B6-56838C97AF65}"/>
          </ac:spMkLst>
        </pc:spChg>
        <pc:spChg chg="add del mod">
          <ac:chgData name="Zhihao Liu" userId="66dd78f6-25d2-410b-91c7-5a34b2c67a14" providerId="ADAL" clId="{929931E8-95C8-49C1-949A-6BC64EE4DCE4}" dt="2023-05-20T10:29:16.309" v="538" actId="478"/>
          <ac:spMkLst>
            <pc:docMk/>
            <pc:sldMk cId="2171291888" sldId="370"/>
            <ac:spMk id="53" creationId="{9E8292C1-2B12-2ED6-4C05-C2E76A1F9A9B}"/>
          </ac:spMkLst>
        </pc:spChg>
        <pc:spChg chg="add del mod">
          <ac:chgData name="Zhihao Liu" userId="66dd78f6-25d2-410b-91c7-5a34b2c67a14" providerId="ADAL" clId="{929931E8-95C8-49C1-949A-6BC64EE4DCE4}" dt="2023-05-20T10:29:16.309" v="538" actId="478"/>
          <ac:spMkLst>
            <pc:docMk/>
            <pc:sldMk cId="2171291888" sldId="370"/>
            <ac:spMk id="54" creationId="{420270DE-02E4-3E5E-48A9-5378CDC0E792}"/>
          </ac:spMkLst>
        </pc:spChg>
        <pc:spChg chg="add del mod">
          <ac:chgData name="Zhihao Liu" userId="66dd78f6-25d2-410b-91c7-5a34b2c67a14" providerId="ADAL" clId="{929931E8-95C8-49C1-949A-6BC64EE4DCE4}" dt="2023-05-20T10:29:16.309" v="538" actId="478"/>
          <ac:spMkLst>
            <pc:docMk/>
            <pc:sldMk cId="2171291888" sldId="370"/>
            <ac:spMk id="55" creationId="{63187C43-ABC4-2847-1720-843B0ED84B3C}"/>
          </ac:spMkLst>
        </pc:spChg>
        <pc:spChg chg="add del mod topLvl">
          <ac:chgData name="Zhihao Liu" userId="66dd78f6-25d2-410b-91c7-5a34b2c67a14" providerId="ADAL" clId="{929931E8-95C8-49C1-949A-6BC64EE4DCE4}" dt="2023-05-21T20:34:54.885" v="16036" actId="20577"/>
          <ac:spMkLst>
            <pc:docMk/>
            <pc:sldMk cId="2171291888" sldId="370"/>
            <ac:spMk id="56" creationId="{95948BE9-5C06-4855-C744-AC05028F44BC}"/>
          </ac:spMkLst>
        </pc:spChg>
        <pc:spChg chg="mod">
          <ac:chgData name="Zhihao Liu" userId="66dd78f6-25d2-410b-91c7-5a34b2c67a14" providerId="ADAL" clId="{929931E8-95C8-49C1-949A-6BC64EE4DCE4}" dt="2023-05-20T11:18:20.481" v="1651"/>
          <ac:spMkLst>
            <pc:docMk/>
            <pc:sldMk cId="2171291888" sldId="370"/>
            <ac:spMk id="59" creationId="{DDB71675-BB8C-DBDC-EFA1-F53CD9CA14A7}"/>
          </ac:spMkLst>
        </pc:spChg>
        <pc:spChg chg="add del mod">
          <ac:chgData name="Zhihao Liu" userId="66dd78f6-25d2-410b-91c7-5a34b2c67a14" providerId="ADAL" clId="{929931E8-95C8-49C1-949A-6BC64EE4DCE4}" dt="2023-05-20T23:17:19.131" v="6038"/>
          <ac:spMkLst>
            <pc:docMk/>
            <pc:sldMk cId="2171291888" sldId="370"/>
            <ac:spMk id="60" creationId="{E164C35B-1733-80D8-CB78-719408021B49}"/>
          </ac:spMkLst>
        </pc:spChg>
        <pc:spChg chg="add del mod">
          <ac:chgData name="Zhihao Liu" userId="66dd78f6-25d2-410b-91c7-5a34b2c67a14" providerId="ADAL" clId="{929931E8-95C8-49C1-949A-6BC64EE4DCE4}" dt="2023-05-20T23:17:19.131" v="6038"/>
          <ac:spMkLst>
            <pc:docMk/>
            <pc:sldMk cId="2171291888" sldId="370"/>
            <ac:spMk id="61" creationId="{F96E7148-7D71-B2FC-D4B9-B268082F4A13}"/>
          </ac:spMkLst>
        </pc:spChg>
        <pc:spChg chg="add del mod">
          <ac:chgData name="Zhihao Liu" userId="66dd78f6-25d2-410b-91c7-5a34b2c67a14" providerId="ADAL" clId="{929931E8-95C8-49C1-949A-6BC64EE4DCE4}" dt="2023-05-20T23:17:25.094" v="6040"/>
          <ac:spMkLst>
            <pc:docMk/>
            <pc:sldMk cId="2171291888" sldId="370"/>
            <ac:spMk id="62" creationId="{EF561ED2-4E16-107D-638B-5354B32F451F}"/>
          </ac:spMkLst>
        </pc:spChg>
        <pc:spChg chg="add del mod">
          <ac:chgData name="Zhihao Liu" userId="66dd78f6-25d2-410b-91c7-5a34b2c67a14" providerId="ADAL" clId="{929931E8-95C8-49C1-949A-6BC64EE4DCE4}" dt="2023-05-20T23:17:25.094" v="6040"/>
          <ac:spMkLst>
            <pc:docMk/>
            <pc:sldMk cId="2171291888" sldId="370"/>
            <ac:spMk id="63" creationId="{FAEBCA99-D6A0-F4D6-7FFB-94507B04626B}"/>
          </ac:spMkLst>
        </pc:spChg>
        <pc:spChg chg="add del mod">
          <ac:chgData name="Zhihao Liu" userId="66dd78f6-25d2-410b-91c7-5a34b2c67a14" providerId="ADAL" clId="{929931E8-95C8-49C1-949A-6BC64EE4DCE4}" dt="2023-05-21T22:20:08.853" v="19089" actId="478"/>
          <ac:spMkLst>
            <pc:docMk/>
            <pc:sldMk cId="2171291888" sldId="370"/>
            <ac:spMk id="64" creationId="{AD6C6BA3-E68F-FF44-0899-BBE330361CA5}"/>
          </ac:spMkLst>
        </pc:spChg>
        <pc:spChg chg="add mod">
          <ac:chgData name="Zhihao Liu" userId="66dd78f6-25d2-410b-91c7-5a34b2c67a14" providerId="ADAL" clId="{929931E8-95C8-49C1-949A-6BC64EE4DCE4}" dt="2023-05-21T19:43:35.487" v="13835" actId="571"/>
          <ac:spMkLst>
            <pc:docMk/>
            <pc:sldMk cId="2171291888" sldId="370"/>
            <ac:spMk id="66" creationId="{BFED321F-1258-A4FD-3D82-082CD6B28EAF}"/>
          </ac:spMkLst>
        </pc:spChg>
        <pc:spChg chg="add mod ord">
          <ac:chgData name="Zhihao Liu" userId="66dd78f6-25d2-410b-91c7-5a34b2c67a14" providerId="ADAL" clId="{929931E8-95C8-49C1-949A-6BC64EE4DCE4}" dt="2023-05-21T19:44:36.696" v="13880" actId="167"/>
          <ac:spMkLst>
            <pc:docMk/>
            <pc:sldMk cId="2171291888" sldId="370"/>
            <ac:spMk id="67" creationId="{072FF1AD-415D-2092-B396-CA732D91FA44}"/>
          </ac:spMkLst>
        </pc:spChg>
        <pc:spChg chg="add mod">
          <ac:chgData name="Zhihao Liu" userId="66dd78f6-25d2-410b-91c7-5a34b2c67a14" providerId="ADAL" clId="{929931E8-95C8-49C1-949A-6BC64EE4DCE4}" dt="2023-05-21T22:20:09.199" v="19090"/>
          <ac:spMkLst>
            <pc:docMk/>
            <pc:sldMk cId="2171291888" sldId="370"/>
            <ac:spMk id="68" creationId="{63B94155-AFBE-C986-BA29-805D6FE13064}"/>
          </ac:spMkLst>
        </pc:spChg>
        <pc:spChg chg="mod">
          <ac:chgData name="Zhihao Liu" userId="66dd78f6-25d2-410b-91c7-5a34b2c67a14" providerId="ADAL" clId="{929931E8-95C8-49C1-949A-6BC64EE4DCE4}" dt="2023-05-20T00:25:47.912" v="21" actId="1036"/>
          <ac:spMkLst>
            <pc:docMk/>
            <pc:sldMk cId="2171291888" sldId="370"/>
            <ac:spMk id="74" creationId="{D45EA29E-9682-BE9B-DCE9-B807C2E77D23}"/>
          </ac:spMkLst>
        </pc:spChg>
        <pc:grpChg chg="add mod topLvl">
          <ac:chgData name="Zhihao Liu" userId="66dd78f6-25d2-410b-91c7-5a34b2c67a14" providerId="ADAL" clId="{929931E8-95C8-49C1-949A-6BC64EE4DCE4}" dt="2023-05-21T20:34:54.885" v="16036" actId="20577"/>
          <ac:grpSpMkLst>
            <pc:docMk/>
            <pc:sldMk cId="2171291888" sldId="370"/>
            <ac:grpSpMk id="23" creationId="{738A76E8-D071-3457-EE6F-07A2A569DD4C}"/>
          </ac:grpSpMkLst>
        </pc:grpChg>
        <pc:grpChg chg="add mod">
          <ac:chgData name="Zhihao Liu" userId="66dd78f6-25d2-410b-91c7-5a34b2c67a14" providerId="ADAL" clId="{929931E8-95C8-49C1-949A-6BC64EE4DCE4}" dt="2023-05-21T19:44:46.194" v="13881" actId="1076"/>
          <ac:grpSpMkLst>
            <pc:docMk/>
            <pc:sldMk cId="2171291888" sldId="370"/>
            <ac:grpSpMk id="24" creationId="{3A9463E4-22B2-0060-8314-CD25FEA8D7FB}"/>
          </ac:grpSpMkLst>
        </pc:grpChg>
        <pc:grpChg chg="add del mod">
          <ac:chgData name="Zhihao Liu" userId="66dd78f6-25d2-410b-91c7-5a34b2c67a14" providerId="ADAL" clId="{929931E8-95C8-49C1-949A-6BC64EE4DCE4}" dt="2023-05-20T00:53:06.104" v="369" actId="478"/>
          <ac:grpSpMkLst>
            <pc:docMk/>
            <pc:sldMk cId="2171291888" sldId="370"/>
            <ac:grpSpMk id="40" creationId="{447A0792-23F1-9141-6030-5D0590BD3DDE}"/>
          </ac:grpSpMkLst>
        </pc:grpChg>
        <pc:grpChg chg="add del mod">
          <ac:chgData name="Zhihao Liu" userId="66dd78f6-25d2-410b-91c7-5a34b2c67a14" providerId="ADAL" clId="{929931E8-95C8-49C1-949A-6BC64EE4DCE4}" dt="2023-05-20T10:29:16.309" v="538" actId="478"/>
          <ac:grpSpMkLst>
            <pc:docMk/>
            <pc:sldMk cId="2171291888" sldId="370"/>
            <ac:grpSpMk id="52" creationId="{62F81D68-6935-2B41-CAC5-E6725AF228A2}"/>
          </ac:grpSpMkLst>
        </pc:grpChg>
        <pc:grpChg chg="add del mod">
          <ac:chgData name="Zhihao Liu" userId="66dd78f6-25d2-410b-91c7-5a34b2c67a14" providerId="ADAL" clId="{929931E8-95C8-49C1-949A-6BC64EE4DCE4}" dt="2023-05-21T20:31:09.341" v="15733" actId="478"/>
          <ac:grpSpMkLst>
            <pc:docMk/>
            <pc:sldMk cId="2171291888" sldId="370"/>
            <ac:grpSpMk id="57" creationId="{3E0149B2-07DA-A66D-C454-CA5D5C069DF5}"/>
          </ac:grpSpMkLst>
        </pc:grpChg>
        <pc:grpChg chg="add del mod">
          <ac:chgData name="Zhihao Liu" userId="66dd78f6-25d2-410b-91c7-5a34b2c67a14" providerId="ADAL" clId="{929931E8-95C8-49C1-949A-6BC64EE4DCE4}" dt="2023-05-21T20:34:54.885" v="16036" actId="20577"/>
          <ac:grpSpMkLst>
            <pc:docMk/>
            <pc:sldMk cId="2171291888" sldId="370"/>
            <ac:grpSpMk id="65" creationId="{B1ED566D-F2F1-EAED-56AD-9127F8E639C1}"/>
          </ac:grpSpMkLst>
        </pc:grpChg>
        <pc:picChg chg="del">
          <ac:chgData name="Zhihao Liu" userId="66dd78f6-25d2-410b-91c7-5a34b2c67a14" providerId="ADAL" clId="{929931E8-95C8-49C1-949A-6BC64EE4DCE4}" dt="2023-05-20T00:27:05.651" v="40" actId="478"/>
          <ac:picMkLst>
            <pc:docMk/>
            <pc:sldMk cId="2171291888" sldId="370"/>
            <ac:picMk id="3" creationId="{8CBF7000-A6E5-2F4A-417E-97A062545543}"/>
          </ac:picMkLst>
        </pc:picChg>
        <pc:picChg chg="add del mod">
          <ac:chgData name="Zhihao Liu" userId="66dd78f6-25d2-410b-91c7-5a34b2c67a14" providerId="ADAL" clId="{929931E8-95C8-49C1-949A-6BC64EE4DCE4}" dt="2023-05-20T00:27:48.422" v="46" actId="478"/>
          <ac:picMkLst>
            <pc:docMk/>
            <pc:sldMk cId="2171291888" sldId="370"/>
            <ac:picMk id="5" creationId="{76127983-914D-743B-6297-B7C1F330079E}"/>
          </ac:picMkLst>
        </pc:picChg>
        <pc:picChg chg="add mod">
          <ac:chgData name="Zhihao Liu" userId="66dd78f6-25d2-410b-91c7-5a34b2c67a14" providerId="ADAL" clId="{929931E8-95C8-49C1-949A-6BC64EE4DCE4}" dt="2023-05-21T20:34:54.885" v="16036" actId="20577"/>
          <ac:picMkLst>
            <pc:docMk/>
            <pc:sldMk cId="2171291888" sldId="370"/>
            <ac:picMk id="7" creationId="{8E92854E-3C44-B465-2274-E0806E2A2083}"/>
          </ac:picMkLst>
        </pc:picChg>
        <pc:picChg chg="add del mod">
          <ac:chgData name="Zhihao Liu" userId="66dd78f6-25d2-410b-91c7-5a34b2c67a14" providerId="ADAL" clId="{929931E8-95C8-49C1-949A-6BC64EE4DCE4}" dt="2023-05-20T00:28:25.004" v="57" actId="478"/>
          <ac:picMkLst>
            <pc:docMk/>
            <pc:sldMk cId="2171291888" sldId="370"/>
            <ac:picMk id="13" creationId="{1394C229-2486-4F4D-2617-A455E8CBCF1D}"/>
          </ac:picMkLst>
        </pc:picChg>
        <pc:picChg chg="add del mod">
          <ac:chgData name="Zhihao Liu" userId="66dd78f6-25d2-410b-91c7-5a34b2c67a14" providerId="ADAL" clId="{929931E8-95C8-49C1-949A-6BC64EE4DCE4}" dt="2023-05-20T00:28:30.407" v="62" actId="478"/>
          <ac:picMkLst>
            <pc:docMk/>
            <pc:sldMk cId="2171291888" sldId="370"/>
            <ac:picMk id="17" creationId="{A1EB23D9-A1A6-00F7-7B1B-0334E3354E98}"/>
          </ac:picMkLst>
        </pc:picChg>
        <pc:picChg chg="add mod">
          <ac:chgData name="Zhihao Liu" userId="66dd78f6-25d2-410b-91c7-5a34b2c67a14" providerId="ADAL" clId="{929931E8-95C8-49C1-949A-6BC64EE4DCE4}" dt="2023-05-20T00:34:19.903" v="169" actId="164"/>
          <ac:picMkLst>
            <pc:docMk/>
            <pc:sldMk cId="2171291888" sldId="370"/>
            <ac:picMk id="19" creationId="{4CB18816-53FF-B016-01B1-0808FB884CBA}"/>
          </ac:picMkLst>
        </pc:picChg>
        <pc:picChg chg="add del mod">
          <ac:chgData name="Zhihao Liu" userId="66dd78f6-25d2-410b-91c7-5a34b2c67a14" providerId="ADAL" clId="{929931E8-95C8-49C1-949A-6BC64EE4DCE4}" dt="2023-05-20T00:43:43.881" v="267"/>
          <ac:picMkLst>
            <pc:docMk/>
            <pc:sldMk cId="2171291888" sldId="370"/>
            <ac:picMk id="27" creationId="{6F5E2957-85DA-9C33-971D-C8B8A2E57A52}"/>
          </ac:picMkLst>
        </pc:picChg>
        <pc:picChg chg="add del mod">
          <ac:chgData name="Zhihao Liu" userId="66dd78f6-25d2-410b-91c7-5a34b2c67a14" providerId="ADAL" clId="{929931E8-95C8-49C1-949A-6BC64EE4DCE4}" dt="2023-05-20T00:44:11.986" v="273" actId="478"/>
          <ac:picMkLst>
            <pc:docMk/>
            <pc:sldMk cId="2171291888" sldId="370"/>
            <ac:picMk id="29" creationId="{BBFB206D-C0FE-104C-58A5-9E4DF75736B1}"/>
          </ac:picMkLst>
        </pc:picChg>
        <pc:picChg chg="add del mod">
          <ac:chgData name="Zhihao Liu" userId="66dd78f6-25d2-410b-91c7-5a34b2c67a14" providerId="ADAL" clId="{929931E8-95C8-49C1-949A-6BC64EE4DCE4}" dt="2023-05-20T00:44:35.160" v="279" actId="478"/>
          <ac:picMkLst>
            <pc:docMk/>
            <pc:sldMk cId="2171291888" sldId="370"/>
            <ac:picMk id="31" creationId="{F902F9D6-C65B-134D-75A9-E80487BFB55F}"/>
          </ac:picMkLst>
        </pc:picChg>
        <pc:picChg chg="add del mod">
          <ac:chgData name="Zhihao Liu" userId="66dd78f6-25d2-410b-91c7-5a34b2c67a14" providerId="ADAL" clId="{929931E8-95C8-49C1-949A-6BC64EE4DCE4}" dt="2023-05-20T00:45:04.033" v="285" actId="478"/>
          <ac:picMkLst>
            <pc:docMk/>
            <pc:sldMk cId="2171291888" sldId="370"/>
            <ac:picMk id="33" creationId="{EEDC73DF-912D-192C-223E-591144AB569E}"/>
          </ac:picMkLst>
        </pc:picChg>
        <pc:picChg chg="add del mod">
          <ac:chgData name="Zhihao Liu" userId="66dd78f6-25d2-410b-91c7-5a34b2c67a14" providerId="ADAL" clId="{929931E8-95C8-49C1-949A-6BC64EE4DCE4}" dt="2023-05-20T00:45:37.462" v="293" actId="478"/>
          <ac:picMkLst>
            <pc:docMk/>
            <pc:sldMk cId="2171291888" sldId="370"/>
            <ac:picMk id="35" creationId="{0F435F52-869C-8F3C-3C49-0FEFAD6EEC06}"/>
          </ac:picMkLst>
        </pc:picChg>
        <pc:picChg chg="add mod">
          <ac:chgData name="Zhihao Liu" userId="66dd78f6-25d2-410b-91c7-5a34b2c67a14" providerId="ADAL" clId="{929931E8-95C8-49C1-949A-6BC64EE4DCE4}" dt="2023-05-20T00:47:07.660" v="311" actId="164"/>
          <ac:picMkLst>
            <pc:docMk/>
            <pc:sldMk cId="2171291888" sldId="370"/>
            <ac:picMk id="37" creationId="{0AF8E5C6-D607-C0DB-BE60-0EF2A4610DD9}"/>
          </ac:picMkLst>
        </pc:picChg>
        <pc:picChg chg="mod">
          <ac:chgData name="Zhihao Liu" userId="66dd78f6-25d2-410b-91c7-5a34b2c67a14" providerId="ADAL" clId="{929931E8-95C8-49C1-949A-6BC64EE4DCE4}" dt="2023-05-20T11:18:20.481" v="1651"/>
          <ac:picMkLst>
            <pc:docMk/>
            <pc:sldMk cId="2171291888" sldId="370"/>
            <ac:picMk id="58" creationId="{53A861AA-36FD-F659-D4BF-0480C3BBABD7}"/>
          </ac:picMkLst>
        </pc:picChg>
      </pc:sldChg>
      <pc:sldChg chg="addSp delSp modSp del mod modClrScheme chgLayout">
        <pc:chgData name="Zhihao Liu" userId="66dd78f6-25d2-410b-91c7-5a34b2c67a14" providerId="ADAL" clId="{929931E8-95C8-49C1-949A-6BC64EE4DCE4}" dt="2023-05-21T22:13:37.468" v="18964" actId="47"/>
        <pc:sldMkLst>
          <pc:docMk/>
          <pc:sldMk cId="228829634" sldId="371"/>
        </pc:sldMkLst>
        <pc:spChg chg="add mod">
          <ac:chgData name="Zhihao Liu" userId="66dd78f6-25d2-410b-91c7-5a34b2c67a14" providerId="ADAL" clId="{929931E8-95C8-49C1-949A-6BC64EE4DCE4}" dt="2023-05-20T00:26:29.050" v="29"/>
          <ac:spMkLst>
            <pc:docMk/>
            <pc:sldMk cId="228829634" sldId="371"/>
            <ac:spMk id="5" creationId="{A2C98FC5-4063-B482-5A8E-272DD8566BF2}"/>
          </ac:spMkLst>
        </pc:spChg>
        <pc:spChg chg="del">
          <ac:chgData name="Zhihao Liu" userId="66dd78f6-25d2-410b-91c7-5a34b2c67a14" providerId="ADAL" clId="{929931E8-95C8-49C1-949A-6BC64EE4DCE4}" dt="2023-05-20T00:26:28.749" v="28" actId="478"/>
          <ac:spMkLst>
            <pc:docMk/>
            <pc:sldMk cId="228829634" sldId="371"/>
            <ac:spMk id="6" creationId="{4AE8D245-6ABD-0A19-6668-68DECA912391}"/>
          </ac:spMkLst>
        </pc:spChg>
        <pc:spChg chg="add mod">
          <ac:chgData name="Zhihao Liu" userId="66dd78f6-25d2-410b-91c7-5a34b2c67a14" providerId="ADAL" clId="{929931E8-95C8-49C1-949A-6BC64EE4DCE4}" dt="2023-05-20T00:26:29.050" v="29"/>
          <ac:spMkLst>
            <pc:docMk/>
            <pc:sldMk cId="228829634" sldId="371"/>
            <ac:spMk id="8" creationId="{6C4D39E0-F022-AF78-A914-BEA27E4BF39B}"/>
          </ac:spMkLst>
        </pc:spChg>
        <pc:spChg chg="add mod">
          <ac:chgData name="Zhihao Liu" userId="66dd78f6-25d2-410b-91c7-5a34b2c67a14" providerId="ADAL" clId="{929931E8-95C8-49C1-949A-6BC64EE4DCE4}" dt="2023-05-20T00:26:29.050" v="29"/>
          <ac:spMkLst>
            <pc:docMk/>
            <pc:sldMk cId="228829634" sldId="371"/>
            <ac:spMk id="10" creationId="{78B13BFA-570A-AC38-4AC3-307D7A40CF20}"/>
          </ac:spMkLst>
        </pc:spChg>
        <pc:spChg chg="del">
          <ac:chgData name="Zhihao Liu" userId="66dd78f6-25d2-410b-91c7-5a34b2c67a14" providerId="ADAL" clId="{929931E8-95C8-49C1-949A-6BC64EE4DCE4}" dt="2023-05-20T00:26:28.749" v="28" actId="478"/>
          <ac:spMkLst>
            <pc:docMk/>
            <pc:sldMk cId="228829634" sldId="371"/>
            <ac:spMk id="18" creationId="{3D911B8E-37EF-BC32-74FE-9508B7CA2AFF}"/>
          </ac:spMkLst>
        </pc:spChg>
      </pc:sldChg>
      <pc:sldChg chg="addSp delSp modSp del mod modClrScheme chgLayout">
        <pc:chgData name="Zhihao Liu" userId="66dd78f6-25d2-410b-91c7-5a34b2c67a14" providerId="ADAL" clId="{929931E8-95C8-49C1-949A-6BC64EE4DCE4}" dt="2023-05-21T22:13:37.468" v="18964" actId="47"/>
        <pc:sldMkLst>
          <pc:docMk/>
          <pc:sldMk cId="841464674" sldId="372"/>
        </pc:sldMkLst>
        <pc:spChg chg="add mod">
          <ac:chgData name="Zhihao Liu" userId="66dd78f6-25d2-410b-91c7-5a34b2c67a14" providerId="ADAL" clId="{929931E8-95C8-49C1-949A-6BC64EE4DCE4}" dt="2023-05-20T00:26:33.891" v="31"/>
          <ac:spMkLst>
            <pc:docMk/>
            <pc:sldMk cId="841464674" sldId="372"/>
            <ac:spMk id="2" creationId="{D5B58E7B-359C-FDA4-4C8E-F675065B292D}"/>
          </ac:spMkLst>
        </pc:spChg>
        <pc:spChg chg="del">
          <ac:chgData name="Zhihao Liu" userId="66dd78f6-25d2-410b-91c7-5a34b2c67a14" providerId="ADAL" clId="{929931E8-95C8-49C1-949A-6BC64EE4DCE4}" dt="2023-05-20T00:26:33.637" v="30" actId="478"/>
          <ac:spMkLst>
            <pc:docMk/>
            <pc:sldMk cId="841464674" sldId="372"/>
            <ac:spMk id="3" creationId="{A219D9B3-5F03-4A87-5E50-26E74DC5F1CE}"/>
          </ac:spMkLst>
        </pc:spChg>
        <pc:spChg chg="add mod">
          <ac:chgData name="Zhihao Liu" userId="66dd78f6-25d2-410b-91c7-5a34b2c67a14" providerId="ADAL" clId="{929931E8-95C8-49C1-949A-6BC64EE4DCE4}" dt="2023-05-20T00:26:33.891" v="31"/>
          <ac:spMkLst>
            <pc:docMk/>
            <pc:sldMk cId="841464674" sldId="372"/>
            <ac:spMk id="4" creationId="{F357FBDF-7DF8-52EB-0E03-4A7F461643D9}"/>
          </ac:spMkLst>
        </pc:spChg>
        <pc:spChg chg="add mod">
          <ac:chgData name="Zhihao Liu" userId="66dd78f6-25d2-410b-91c7-5a34b2c67a14" providerId="ADAL" clId="{929931E8-95C8-49C1-949A-6BC64EE4DCE4}" dt="2023-05-20T00:26:33.891" v="31"/>
          <ac:spMkLst>
            <pc:docMk/>
            <pc:sldMk cId="841464674" sldId="372"/>
            <ac:spMk id="5" creationId="{CEACBF39-1753-32A5-24DC-29886E0127F0}"/>
          </ac:spMkLst>
        </pc:spChg>
        <pc:spChg chg="del">
          <ac:chgData name="Zhihao Liu" userId="66dd78f6-25d2-410b-91c7-5a34b2c67a14" providerId="ADAL" clId="{929931E8-95C8-49C1-949A-6BC64EE4DCE4}" dt="2023-05-20T00:26:33.637" v="30" actId="478"/>
          <ac:spMkLst>
            <pc:docMk/>
            <pc:sldMk cId="841464674" sldId="372"/>
            <ac:spMk id="28" creationId="{7A68F67E-6467-9C8E-37DF-244C658F4760}"/>
          </ac:spMkLst>
        </pc:spChg>
      </pc:sldChg>
      <pc:sldChg chg="addSp delSp modSp del mod modClrScheme chgLayout">
        <pc:chgData name="Zhihao Liu" userId="66dd78f6-25d2-410b-91c7-5a34b2c67a14" providerId="ADAL" clId="{929931E8-95C8-49C1-949A-6BC64EE4DCE4}" dt="2023-05-21T22:13:37.468" v="18964" actId="47"/>
        <pc:sldMkLst>
          <pc:docMk/>
          <pc:sldMk cId="3335116206" sldId="373"/>
        </pc:sldMkLst>
        <pc:spChg chg="add mod">
          <ac:chgData name="Zhihao Liu" userId="66dd78f6-25d2-410b-91c7-5a34b2c67a14" providerId="ADAL" clId="{929931E8-95C8-49C1-949A-6BC64EE4DCE4}" dt="2023-05-20T00:26:39.562" v="33"/>
          <ac:spMkLst>
            <pc:docMk/>
            <pc:sldMk cId="3335116206" sldId="373"/>
            <ac:spMk id="5" creationId="{BCF740A4-E173-5EE7-8FB3-0C7A3BE03FFB}"/>
          </ac:spMkLst>
        </pc:spChg>
        <pc:spChg chg="del">
          <ac:chgData name="Zhihao Liu" userId="66dd78f6-25d2-410b-91c7-5a34b2c67a14" providerId="ADAL" clId="{929931E8-95C8-49C1-949A-6BC64EE4DCE4}" dt="2023-05-20T00:26:39.219" v="32" actId="478"/>
          <ac:spMkLst>
            <pc:docMk/>
            <pc:sldMk cId="3335116206" sldId="373"/>
            <ac:spMk id="6" creationId="{686C58EF-1181-6BFC-5E27-A347EFF8F58F}"/>
          </ac:spMkLst>
        </pc:spChg>
        <pc:spChg chg="add mod">
          <ac:chgData name="Zhihao Liu" userId="66dd78f6-25d2-410b-91c7-5a34b2c67a14" providerId="ADAL" clId="{929931E8-95C8-49C1-949A-6BC64EE4DCE4}" dt="2023-05-20T00:26:39.562" v="33"/>
          <ac:spMkLst>
            <pc:docMk/>
            <pc:sldMk cId="3335116206" sldId="373"/>
            <ac:spMk id="8" creationId="{BF5BEF82-5EE6-9771-39BA-86DD6954D932}"/>
          </ac:spMkLst>
        </pc:spChg>
        <pc:spChg chg="del">
          <ac:chgData name="Zhihao Liu" userId="66dd78f6-25d2-410b-91c7-5a34b2c67a14" providerId="ADAL" clId="{929931E8-95C8-49C1-949A-6BC64EE4DCE4}" dt="2023-05-20T00:26:39.219" v="32" actId="478"/>
          <ac:spMkLst>
            <pc:docMk/>
            <pc:sldMk cId="3335116206" sldId="373"/>
            <ac:spMk id="12" creationId="{2CE0F1A3-BF11-3ECB-3791-137191BFC50D}"/>
          </ac:spMkLst>
        </pc:spChg>
        <pc:spChg chg="add mod">
          <ac:chgData name="Zhihao Liu" userId="66dd78f6-25d2-410b-91c7-5a34b2c67a14" providerId="ADAL" clId="{929931E8-95C8-49C1-949A-6BC64EE4DCE4}" dt="2023-05-20T00:26:39.562" v="33"/>
          <ac:spMkLst>
            <pc:docMk/>
            <pc:sldMk cId="3335116206" sldId="373"/>
            <ac:spMk id="13" creationId="{AB233E46-964C-F387-322D-56DC1F469EF9}"/>
          </ac:spMkLst>
        </pc:spChg>
      </pc:sldChg>
      <pc:sldChg chg="addSp delSp modSp del mod modClrScheme chgLayout">
        <pc:chgData name="Zhihao Liu" userId="66dd78f6-25d2-410b-91c7-5a34b2c67a14" providerId="ADAL" clId="{929931E8-95C8-49C1-949A-6BC64EE4DCE4}" dt="2023-05-21T22:13:37.468" v="18964" actId="47"/>
        <pc:sldMkLst>
          <pc:docMk/>
          <pc:sldMk cId="764793611" sldId="374"/>
        </pc:sldMkLst>
        <pc:spChg chg="add mod">
          <ac:chgData name="Zhihao Liu" userId="66dd78f6-25d2-410b-91c7-5a34b2c67a14" providerId="ADAL" clId="{929931E8-95C8-49C1-949A-6BC64EE4DCE4}" dt="2023-05-20T00:26:43.659" v="35"/>
          <ac:spMkLst>
            <pc:docMk/>
            <pc:sldMk cId="764793611" sldId="374"/>
            <ac:spMk id="2" creationId="{B027F1EF-D1C8-13A7-C569-6A744DCCBC05}"/>
          </ac:spMkLst>
        </pc:spChg>
        <pc:spChg chg="add mod">
          <ac:chgData name="Zhihao Liu" userId="66dd78f6-25d2-410b-91c7-5a34b2c67a14" providerId="ADAL" clId="{929931E8-95C8-49C1-949A-6BC64EE4DCE4}" dt="2023-05-20T00:26:43.659" v="35"/>
          <ac:spMkLst>
            <pc:docMk/>
            <pc:sldMk cId="764793611" sldId="374"/>
            <ac:spMk id="3" creationId="{4E58DF6D-426D-179F-2634-6D76ABC12D45}"/>
          </ac:spMkLst>
        </pc:spChg>
        <pc:spChg chg="add mod">
          <ac:chgData name="Zhihao Liu" userId="66dd78f6-25d2-410b-91c7-5a34b2c67a14" providerId="ADAL" clId="{929931E8-95C8-49C1-949A-6BC64EE4DCE4}" dt="2023-05-20T00:26:43.659" v="35"/>
          <ac:spMkLst>
            <pc:docMk/>
            <pc:sldMk cId="764793611" sldId="374"/>
            <ac:spMk id="4" creationId="{D30D793C-E18C-2EA6-B5A8-74B5CB0DD864}"/>
          </ac:spMkLst>
        </pc:spChg>
        <pc:spChg chg="del">
          <ac:chgData name="Zhihao Liu" userId="66dd78f6-25d2-410b-91c7-5a34b2c67a14" providerId="ADAL" clId="{929931E8-95C8-49C1-949A-6BC64EE4DCE4}" dt="2023-05-20T00:26:43.390" v="34" actId="478"/>
          <ac:spMkLst>
            <pc:docMk/>
            <pc:sldMk cId="764793611" sldId="374"/>
            <ac:spMk id="6" creationId="{056DA387-7547-31E7-F1BB-D4F40182851C}"/>
          </ac:spMkLst>
        </pc:spChg>
        <pc:spChg chg="del">
          <ac:chgData name="Zhihao Liu" userId="66dd78f6-25d2-410b-91c7-5a34b2c67a14" providerId="ADAL" clId="{929931E8-95C8-49C1-949A-6BC64EE4DCE4}" dt="2023-05-20T00:26:43.390" v="34" actId="478"/>
          <ac:spMkLst>
            <pc:docMk/>
            <pc:sldMk cId="764793611" sldId="374"/>
            <ac:spMk id="37" creationId="{7DA43B16-5D55-54AC-D609-775FAAEC9075}"/>
          </ac:spMkLst>
        </pc:spChg>
      </pc:sldChg>
      <pc:sldChg chg="addSp delSp modSp del mod modClrScheme chgLayout">
        <pc:chgData name="Zhihao Liu" userId="66dd78f6-25d2-410b-91c7-5a34b2c67a14" providerId="ADAL" clId="{929931E8-95C8-49C1-949A-6BC64EE4DCE4}" dt="2023-05-21T22:13:37.468" v="18964" actId="47"/>
        <pc:sldMkLst>
          <pc:docMk/>
          <pc:sldMk cId="2081378233" sldId="375"/>
        </pc:sldMkLst>
        <pc:spChg chg="add mod">
          <ac:chgData name="Zhihao Liu" userId="66dd78f6-25d2-410b-91c7-5a34b2c67a14" providerId="ADAL" clId="{929931E8-95C8-49C1-949A-6BC64EE4DCE4}" dt="2023-05-20T00:26:47.353" v="37"/>
          <ac:spMkLst>
            <pc:docMk/>
            <pc:sldMk cId="2081378233" sldId="375"/>
            <ac:spMk id="2" creationId="{24B4B703-5476-6A72-5915-776D0C0D02D4}"/>
          </ac:spMkLst>
        </pc:spChg>
        <pc:spChg chg="del">
          <ac:chgData name="Zhihao Liu" userId="66dd78f6-25d2-410b-91c7-5a34b2c67a14" providerId="ADAL" clId="{929931E8-95C8-49C1-949A-6BC64EE4DCE4}" dt="2023-05-20T00:26:47.158" v="36" actId="478"/>
          <ac:spMkLst>
            <pc:docMk/>
            <pc:sldMk cId="2081378233" sldId="375"/>
            <ac:spMk id="3" creationId="{22A401EB-DA8A-1F27-0FBC-E54C02C05647}"/>
          </ac:spMkLst>
        </pc:spChg>
        <pc:spChg chg="add mod">
          <ac:chgData name="Zhihao Liu" userId="66dd78f6-25d2-410b-91c7-5a34b2c67a14" providerId="ADAL" clId="{929931E8-95C8-49C1-949A-6BC64EE4DCE4}" dt="2023-05-20T00:26:47.353" v="37"/>
          <ac:spMkLst>
            <pc:docMk/>
            <pc:sldMk cId="2081378233" sldId="375"/>
            <ac:spMk id="9" creationId="{1D98F9ED-0BEE-5B0D-D460-AB4D337899C3}"/>
          </ac:spMkLst>
        </pc:spChg>
        <pc:spChg chg="add mod">
          <ac:chgData name="Zhihao Liu" userId="66dd78f6-25d2-410b-91c7-5a34b2c67a14" providerId="ADAL" clId="{929931E8-95C8-49C1-949A-6BC64EE4DCE4}" dt="2023-05-20T00:26:47.353" v="37"/>
          <ac:spMkLst>
            <pc:docMk/>
            <pc:sldMk cId="2081378233" sldId="375"/>
            <ac:spMk id="10" creationId="{C244B219-E7EC-D85A-9438-451A902DF61E}"/>
          </ac:spMkLst>
        </pc:spChg>
        <pc:spChg chg="del">
          <ac:chgData name="Zhihao Liu" userId="66dd78f6-25d2-410b-91c7-5a34b2c67a14" providerId="ADAL" clId="{929931E8-95C8-49C1-949A-6BC64EE4DCE4}" dt="2023-05-20T00:26:47.158" v="36" actId="478"/>
          <ac:spMkLst>
            <pc:docMk/>
            <pc:sldMk cId="2081378233" sldId="375"/>
            <ac:spMk id="12" creationId="{7B09432F-F2B7-0B89-AE3E-5FD71163B33B}"/>
          </ac:spMkLst>
        </pc:spChg>
      </pc:sldChg>
      <pc:sldChg chg="del">
        <pc:chgData name="Zhihao Liu" userId="66dd78f6-25d2-410b-91c7-5a34b2c67a14" providerId="ADAL" clId="{929931E8-95C8-49C1-949A-6BC64EE4DCE4}" dt="2023-05-20T00:26:55.657" v="39" actId="47"/>
        <pc:sldMkLst>
          <pc:docMk/>
          <pc:sldMk cId="2037610049" sldId="376"/>
        </pc:sldMkLst>
      </pc:sldChg>
      <pc:sldChg chg="addSp delSp modSp new del mod ord modShow">
        <pc:chgData name="Zhihao Liu" userId="66dd78f6-25d2-410b-91c7-5a34b2c67a14" providerId="ADAL" clId="{929931E8-95C8-49C1-949A-6BC64EE4DCE4}" dt="2023-05-20T10:51:13.963" v="1172" actId="47"/>
        <pc:sldMkLst>
          <pc:docMk/>
          <pc:sldMk cId="3729421477" sldId="376"/>
        </pc:sldMkLst>
        <pc:spChg chg="mod">
          <ac:chgData name="Zhihao Liu" userId="66dd78f6-25d2-410b-91c7-5a34b2c67a14" providerId="ADAL" clId="{929931E8-95C8-49C1-949A-6BC64EE4DCE4}" dt="2023-05-20T00:53:08.257" v="371"/>
          <ac:spMkLst>
            <pc:docMk/>
            <pc:sldMk cId="3729421477" sldId="376"/>
            <ac:spMk id="4" creationId="{DD3AE9D3-B79A-7D73-292B-1CDC0983EA39}"/>
          </ac:spMkLst>
        </pc:spChg>
        <pc:spChg chg="add mod">
          <ac:chgData name="Zhihao Liu" userId="66dd78f6-25d2-410b-91c7-5a34b2c67a14" providerId="ADAL" clId="{929931E8-95C8-49C1-949A-6BC64EE4DCE4}" dt="2023-05-20T01:00:48.951" v="451"/>
          <ac:spMkLst>
            <pc:docMk/>
            <pc:sldMk cId="3729421477" sldId="376"/>
            <ac:spMk id="5" creationId="{86F859D1-5668-CE49-6699-23CC72EB171A}"/>
          </ac:spMkLst>
        </pc:spChg>
        <pc:spChg chg="add mod">
          <ac:chgData name="Zhihao Liu" userId="66dd78f6-25d2-410b-91c7-5a34b2c67a14" providerId="ADAL" clId="{929931E8-95C8-49C1-949A-6BC64EE4DCE4}" dt="2023-05-20T10:41:47.276" v="1052"/>
          <ac:spMkLst>
            <pc:docMk/>
            <pc:sldMk cId="3729421477" sldId="376"/>
            <ac:spMk id="6" creationId="{5756C53E-FC6D-BFA3-3393-8CFEB6729B7C}"/>
          </ac:spMkLst>
        </pc:spChg>
        <pc:spChg chg="add mod">
          <ac:chgData name="Zhihao Liu" userId="66dd78f6-25d2-410b-91c7-5a34b2c67a14" providerId="ADAL" clId="{929931E8-95C8-49C1-949A-6BC64EE4DCE4}" dt="2023-05-20T01:01:17.953" v="453"/>
          <ac:spMkLst>
            <pc:docMk/>
            <pc:sldMk cId="3729421477" sldId="376"/>
            <ac:spMk id="7" creationId="{CCD6FCD7-5D31-BDEC-174B-696C36F83782}"/>
          </ac:spMkLst>
        </pc:spChg>
        <pc:spChg chg="mod">
          <ac:chgData name="Zhihao Liu" userId="66dd78f6-25d2-410b-91c7-5a34b2c67a14" providerId="ADAL" clId="{929931E8-95C8-49C1-949A-6BC64EE4DCE4}" dt="2023-05-20T01:01:17.953" v="453"/>
          <ac:spMkLst>
            <pc:docMk/>
            <pc:sldMk cId="3729421477" sldId="376"/>
            <ac:spMk id="9" creationId="{D6EF8047-13BD-EED4-3396-4D4F268B37D9}"/>
          </ac:spMkLst>
        </pc:spChg>
        <pc:spChg chg="add mod">
          <ac:chgData name="Zhihao Liu" userId="66dd78f6-25d2-410b-91c7-5a34b2c67a14" providerId="ADAL" clId="{929931E8-95C8-49C1-949A-6BC64EE4DCE4}" dt="2023-05-20T10:43:35.011" v="1062" actId="164"/>
          <ac:spMkLst>
            <pc:docMk/>
            <pc:sldMk cId="3729421477" sldId="376"/>
            <ac:spMk id="11" creationId="{BF4D72FA-63CE-603C-0A71-F62367A462FA}"/>
          </ac:spMkLst>
        </pc:spChg>
        <pc:spChg chg="add del mod">
          <ac:chgData name="Zhihao Liu" userId="66dd78f6-25d2-410b-91c7-5a34b2c67a14" providerId="ADAL" clId="{929931E8-95C8-49C1-949A-6BC64EE4DCE4}" dt="2023-05-20T10:38:57.195" v="1000" actId="478"/>
          <ac:spMkLst>
            <pc:docMk/>
            <pc:sldMk cId="3729421477" sldId="376"/>
            <ac:spMk id="12" creationId="{F3E9EFF5-EE88-41E7-CAB3-375CAC8DE9CC}"/>
          </ac:spMkLst>
        </pc:spChg>
        <pc:spChg chg="mod">
          <ac:chgData name="Zhihao Liu" userId="66dd78f6-25d2-410b-91c7-5a34b2c67a14" providerId="ADAL" clId="{929931E8-95C8-49C1-949A-6BC64EE4DCE4}" dt="2023-05-20T10:28:30.505" v="531"/>
          <ac:spMkLst>
            <pc:docMk/>
            <pc:sldMk cId="3729421477" sldId="376"/>
            <ac:spMk id="14" creationId="{F8E01309-59C4-DB64-DFE8-8E08534AB4E2}"/>
          </ac:spMkLst>
        </pc:spChg>
        <pc:spChg chg="mod">
          <ac:chgData name="Zhihao Liu" userId="66dd78f6-25d2-410b-91c7-5a34b2c67a14" providerId="ADAL" clId="{929931E8-95C8-49C1-949A-6BC64EE4DCE4}" dt="2023-05-20T10:28:30.505" v="531"/>
          <ac:spMkLst>
            <pc:docMk/>
            <pc:sldMk cId="3729421477" sldId="376"/>
            <ac:spMk id="15" creationId="{759681C1-C206-D258-1177-15CC3943385F}"/>
          </ac:spMkLst>
        </pc:spChg>
        <pc:spChg chg="mod">
          <ac:chgData name="Zhihao Liu" userId="66dd78f6-25d2-410b-91c7-5a34b2c67a14" providerId="ADAL" clId="{929931E8-95C8-49C1-949A-6BC64EE4DCE4}" dt="2023-05-20T10:28:30.505" v="531"/>
          <ac:spMkLst>
            <pc:docMk/>
            <pc:sldMk cId="3729421477" sldId="376"/>
            <ac:spMk id="16" creationId="{FC276B0F-E016-C0A4-8D4E-097B7753B854}"/>
          </ac:spMkLst>
        </pc:spChg>
        <pc:spChg chg="mod">
          <ac:chgData name="Zhihao Liu" userId="66dd78f6-25d2-410b-91c7-5a34b2c67a14" providerId="ADAL" clId="{929931E8-95C8-49C1-949A-6BC64EE4DCE4}" dt="2023-05-20T10:28:30.505" v="531"/>
          <ac:spMkLst>
            <pc:docMk/>
            <pc:sldMk cId="3729421477" sldId="376"/>
            <ac:spMk id="17" creationId="{98FD595E-9732-85FB-0685-F00704BCFFD7}"/>
          </ac:spMkLst>
        </pc:spChg>
        <pc:spChg chg="mod">
          <ac:chgData name="Zhihao Liu" userId="66dd78f6-25d2-410b-91c7-5a34b2c67a14" providerId="ADAL" clId="{929931E8-95C8-49C1-949A-6BC64EE4DCE4}" dt="2023-05-20T10:28:30.505" v="531"/>
          <ac:spMkLst>
            <pc:docMk/>
            <pc:sldMk cId="3729421477" sldId="376"/>
            <ac:spMk id="18" creationId="{06DEF8F5-7D54-8BFA-91DC-19AF2CEED891}"/>
          </ac:spMkLst>
        </pc:spChg>
        <pc:spChg chg="mod">
          <ac:chgData name="Zhihao Liu" userId="66dd78f6-25d2-410b-91c7-5a34b2c67a14" providerId="ADAL" clId="{929931E8-95C8-49C1-949A-6BC64EE4DCE4}" dt="2023-05-20T10:28:30.505" v="531"/>
          <ac:spMkLst>
            <pc:docMk/>
            <pc:sldMk cId="3729421477" sldId="376"/>
            <ac:spMk id="19" creationId="{D578BF94-5F84-6AC1-6D37-F889FFE748EF}"/>
          </ac:spMkLst>
        </pc:spChg>
        <pc:spChg chg="mod">
          <ac:chgData name="Zhihao Liu" userId="66dd78f6-25d2-410b-91c7-5a34b2c67a14" providerId="ADAL" clId="{929931E8-95C8-49C1-949A-6BC64EE4DCE4}" dt="2023-05-20T10:28:30.505" v="531"/>
          <ac:spMkLst>
            <pc:docMk/>
            <pc:sldMk cId="3729421477" sldId="376"/>
            <ac:spMk id="20" creationId="{B6E06084-FBBA-559F-D97A-71BAC3141C1F}"/>
          </ac:spMkLst>
        </pc:spChg>
        <pc:spChg chg="mod">
          <ac:chgData name="Zhihao Liu" userId="66dd78f6-25d2-410b-91c7-5a34b2c67a14" providerId="ADAL" clId="{929931E8-95C8-49C1-949A-6BC64EE4DCE4}" dt="2023-05-20T10:28:30.505" v="531"/>
          <ac:spMkLst>
            <pc:docMk/>
            <pc:sldMk cId="3729421477" sldId="376"/>
            <ac:spMk id="21" creationId="{A3DEEA66-1C22-D950-1F90-DBEA1413BAD8}"/>
          </ac:spMkLst>
        </pc:spChg>
        <pc:spChg chg="mod">
          <ac:chgData name="Zhihao Liu" userId="66dd78f6-25d2-410b-91c7-5a34b2c67a14" providerId="ADAL" clId="{929931E8-95C8-49C1-949A-6BC64EE4DCE4}" dt="2023-05-20T10:28:30.505" v="531"/>
          <ac:spMkLst>
            <pc:docMk/>
            <pc:sldMk cId="3729421477" sldId="376"/>
            <ac:spMk id="22" creationId="{35A3E9DE-76B8-BBEC-92F8-E31E88E4DC13}"/>
          </ac:spMkLst>
        </pc:spChg>
        <pc:spChg chg="add del mod">
          <ac:chgData name="Zhihao Liu" userId="66dd78f6-25d2-410b-91c7-5a34b2c67a14" providerId="ADAL" clId="{929931E8-95C8-49C1-949A-6BC64EE4DCE4}" dt="2023-05-20T10:39:02.899" v="1002" actId="478"/>
          <ac:spMkLst>
            <pc:docMk/>
            <pc:sldMk cId="3729421477" sldId="376"/>
            <ac:spMk id="23" creationId="{3038938D-0348-6762-9929-B29BB50581B4}"/>
          </ac:spMkLst>
        </pc:spChg>
        <pc:spChg chg="add mod">
          <ac:chgData name="Zhihao Liu" userId="66dd78f6-25d2-410b-91c7-5a34b2c67a14" providerId="ADAL" clId="{929931E8-95C8-49C1-949A-6BC64EE4DCE4}" dt="2023-05-20T10:43:35.011" v="1062" actId="164"/>
          <ac:spMkLst>
            <pc:docMk/>
            <pc:sldMk cId="3729421477" sldId="376"/>
            <ac:spMk id="24" creationId="{683D9A15-6A6F-1CD2-4BBF-3CD88D962A32}"/>
          </ac:spMkLst>
        </pc:spChg>
        <pc:spChg chg="add mod">
          <ac:chgData name="Zhihao Liu" userId="66dd78f6-25d2-410b-91c7-5a34b2c67a14" providerId="ADAL" clId="{929931E8-95C8-49C1-949A-6BC64EE4DCE4}" dt="2023-05-20T10:43:35.011" v="1062" actId="164"/>
          <ac:spMkLst>
            <pc:docMk/>
            <pc:sldMk cId="3729421477" sldId="376"/>
            <ac:spMk id="29" creationId="{80DC60BA-B8B9-83D7-5D00-52634A2EBE97}"/>
          </ac:spMkLst>
        </pc:spChg>
        <pc:spChg chg="add mod">
          <ac:chgData name="Zhihao Liu" userId="66dd78f6-25d2-410b-91c7-5a34b2c67a14" providerId="ADAL" clId="{929931E8-95C8-49C1-949A-6BC64EE4DCE4}" dt="2023-05-20T10:43:35.011" v="1062" actId="164"/>
          <ac:spMkLst>
            <pc:docMk/>
            <pc:sldMk cId="3729421477" sldId="376"/>
            <ac:spMk id="30" creationId="{E7406382-036D-E1DF-0972-F9172F0ED1DE}"/>
          </ac:spMkLst>
        </pc:spChg>
        <pc:grpChg chg="add del mod">
          <ac:chgData name="Zhihao Liu" userId="66dd78f6-25d2-410b-91c7-5a34b2c67a14" providerId="ADAL" clId="{929931E8-95C8-49C1-949A-6BC64EE4DCE4}" dt="2023-05-20T10:41:54.743" v="1053" actId="478"/>
          <ac:grpSpMkLst>
            <pc:docMk/>
            <pc:sldMk cId="3729421477" sldId="376"/>
            <ac:grpSpMk id="2" creationId="{26424273-869D-AF9B-55ED-7C8A337BDE77}"/>
          </ac:grpSpMkLst>
        </pc:grpChg>
        <pc:grpChg chg="add mod">
          <ac:chgData name="Zhihao Liu" userId="66dd78f6-25d2-410b-91c7-5a34b2c67a14" providerId="ADAL" clId="{929931E8-95C8-49C1-949A-6BC64EE4DCE4}" dt="2023-05-20T01:01:17.953" v="453"/>
          <ac:grpSpMkLst>
            <pc:docMk/>
            <pc:sldMk cId="3729421477" sldId="376"/>
            <ac:grpSpMk id="8" creationId="{C583C306-C1D3-55BA-4310-AAD2223417EE}"/>
          </ac:grpSpMkLst>
        </pc:grpChg>
        <pc:grpChg chg="add mod">
          <ac:chgData name="Zhihao Liu" userId="66dd78f6-25d2-410b-91c7-5a34b2c67a14" providerId="ADAL" clId="{929931E8-95C8-49C1-949A-6BC64EE4DCE4}" dt="2023-05-20T10:43:35.011" v="1062" actId="164"/>
          <ac:grpSpMkLst>
            <pc:docMk/>
            <pc:sldMk cId="3729421477" sldId="376"/>
            <ac:grpSpMk id="13" creationId="{48D7974B-8376-3B75-F430-25D910F623E8}"/>
          </ac:grpSpMkLst>
        </pc:grpChg>
        <pc:grpChg chg="add mod">
          <ac:chgData name="Zhihao Liu" userId="66dd78f6-25d2-410b-91c7-5a34b2c67a14" providerId="ADAL" clId="{929931E8-95C8-49C1-949A-6BC64EE4DCE4}" dt="2023-05-20T10:43:35.011" v="1062" actId="164"/>
          <ac:grpSpMkLst>
            <pc:docMk/>
            <pc:sldMk cId="3729421477" sldId="376"/>
            <ac:grpSpMk id="33" creationId="{566930C7-A973-71C9-482B-4735699BC7B2}"/>
          </ac:grpSpMkLst>
        </pc:grpChg>
        <pc:picChg chg="mod">
          <ac:chgData name="Zhihao Liu" userId="66dd78f6-25d2-410b-91c7-5a34b2c67a14" providerId="ADAL" clId="{929931E8-95C8-49C1-949A-6BC64EE4DCE4}" dt="2023-05-20T00:53:08.257" v="371"/>
          <ac:picMkLst>
            <pc:docMk/>
            <pc:sldMk cId="3729421477" sldId="376"/>
            <ac:picMk id="3" creationId="{A6DE12E5-749F-D645-9AB8-5286E76482B5}"/>
          </ac:picMkLst>
        </pc:picChg>
        <pc:picChg chg="add mod">
          <ac:chgData name="Zhihao Liu" userId="66dd78f6-25d2-410b-91c7-5a34b2c67a14" providerId="ADAL" clId="{929931E8-95C8-49C1-949A-6BC64EE4DCE4}" dt="2023-05-20T10:43:35.011" v="1062" actId="164"/>
          <ac:picMkLst>
            <pc:docMk/>
            <pc:sldMk cId="3729421477" sldId="376"/>
            <ac:picMk id="26" creationId="{2064350B-4B7B-605A-30B5-E0265BA1FF39}"/>
          </ac:picMkLst>
        </pc:picChg>
        <pc:picChg chg="add del mod">
          <ac:chgData name="Zhihao Liu" userId="66dd78f6-25d2-410b-91c7-5a34b2c67a14" providerId="ADAL" clId="{929931E8-95C8-49C1-949A-6BC64EE4DCE4}" dt="2023-05-20T10:42:08.915" v="1054" actId="478"/>
          <ac:picMkLst>
            <pc:docMk/>
            <pc:sldMk cId="3729421477" sldId="376"/>
            <ac:picMk id="28" creationId="{CF7D43BB-25D0-C389-766B-BE7749739225}"/>
          </ac:picMkLst>
        </pc:picChg>
        <pc:picChg chg="add mod">
          <ac:chgData name="Zhihao Liu" userId="66dd78f6-25d2-410b-91c7-5a34b2c67a14" providerId="ADAL" clId="{929931E8-95C8-49C1-949A-6BC64EE4DCE4}" dt="2023-05-20T10:43:35.011" v="1062" actId="164"/>
          <ac:picMkLst>
            <pc:docMk/>
            <pc:sldMk cId="3729421477" sldId="376"/>
            <ac:picMk id="32" creationId="{FD87F930-12B7-B8B7-C9A8-934E9A5808D7}"/>
          </ac:picMkLst>
        </pc:picChg>
        <pc:cxnChg chg="mod">
          <ac:chgData name="Zhihao Liu" userId="66dd78f6-25d2-410b-91c7-5a34b2c67a14" providerId="ADAL" clId="{929931E8-95C8-49C1-949A-6BC64EE4DCE4}" dt="2023-05-20T01:01:17.953" v="453"/>
          <ac:cxnSpMkLst>
            <pc:docMk/>
            <pc:sldMk cId="3729421477" sldId="376"/>
            <ac:cxnSpMk id="10" creationId="{4B8CF763-B9EC-6854-8644-740A6BFBB8E7}"/>
          </ac:cxnSpMkLst>
        </pc:cxnChg>
      </pc:sldChg>
      <pc:sldChg chg="del">
        <pc:chgData name="Zhihao Liu" userId="66dd78f6-25d2-410b-91c7-5a34b2c67a14" providerId="ADAL" clId="{929931E8-95C8-49C1-949A-6BC64EE4DCE4}" dt="2023-05-20T00:26:54.985" v="38" actId="47"/>
        <pc:sldMkLst>
          <pc:docMk/>
          <pc:sldMk cId="3570180881" sldId="377"/>
        </pc:sldMkLst>
      </pc:sldChg>
      <pc:sldChg chg="addSp delSp modSp add del mod ord modClrScheme modShow chgLayout">
        <pc:chgData name="Zhihao Liu" userId="66dd78f6-25d2-410b-91c7-5a34b2c67a14" providerId="ADAL" clId="{929931E8-95C8-49C1-949A-6BC64EE4DCE4}" dt="2023-05-21T23:01:33.575" v="19793" actId="729"/>
        <pc:sldMkLst>
          <pc:docMk/>
          <pc:sldMk cId="3667283542" sldId="377"/>
        </pc:sldMkLst>
        <pc:spChg chg="del">
          <ac:chgData name="Zhihao Liu" userId="66dd78f6-25d2-410b-91c7-5a34b2c67a14" providerId="ADAL" clId="{929931E8-95C8-49C1-949A-6BC64EE4DCE4}" dt="2023-05-21T18:59:36.282" v="12166" actId="478"/>
          <ac:spMkLst>
            <pc:docMk/>
            <pc:sldMk cId="3667283542" sldId="377"/>
            <ac:spMk id="5" creationId="{86F859D1-5668-CE49-6699-23CC72EB171A}"/>
          </ac:spMkLst>
        </pc:spChg>
        <pc:spChg chg="mod">
          <ac:chgData name="Zhihao Liu" userId="66dd78f6-25d2-410b-91c7-5a34b2c67a14" providerId="ADAL" clId="{929931E8-95C8-49C1-949A-6BC64EE4DCE4}" dt="2023-05-21T21:00:52.501" v="17218"/>
          <ac:spMkLst>
            <pc:docMk/>
            <pc:sldMk cId="3667283542" sldId="377"/>
            <ac:spMk id="6" creationId="{5756C53E-FC6D-BFA3-3393-8CFEB6729B7C}"/>
          </ac:spMkLst>
        </pc:spChg>
        <pc:spChg chg="add del mod">
          <ac:chgData name="Zhihao Liu" userId="66dd78f6-25d2-410b-91c7-5a34b2c67a14" providerId="ADAL" clId="{929931E8-95C8-49C1-949A-6BC64EE4DCE4}" dt="2023-05-21T18:59:57.019" v="12168"/>
          <ac:spMkLst>
            <pc:docMk/>
            <pc:sldMk cId="3667283542" sldId="377"/>
            <ac:spMk id="11" creationId="{14F5F0E8-B2E5-B642-ABB9-6A7BEE4A1553}"/>
          </ac:spMkLst>
        </pc:spChg>
        <pc:spChg chg="add del mod">
          <ac:chgData name="Zhihao Liu" userId="66dd78f6-25d2-410b-91c7-5a34b2c67a14" providerId="ADAL" clId="{929931E8-95C8-49C1-949A-6BC64EE4DCE4}" dt="2023-05-21T23:01:18.927" v="19790" actId="478"/>
          <ac:spMkLst>
            <pc:docMk/>
            <pc:sldMk cId="3667283542" sldId="377"/>
            <ac:spMk id="12" creationId="{9F8FD475-2116-1F0D-E3E4-63878B429705}"/>
          </ac:spMkLst>
        </pc:spChg>
        <pc:grpChg chg="del">
          <ac:chgData name="Zhihao Liu" userId="66dd78f6-25d2-410b-91c7-5a34b2c67a14" providerId="ADAL" clId="{929931E8-95C8-49C1-949A-6BC64EE4DCE4}" dt="2023-05-20T01:03:19.261" v="456" actId="478"/>
          <ac:grpSpMkLst>
            <pc:docMk/>
            <pc:sldMk cId="3667283542" sldId="377"/>
            <ac:grpSpMk id="2" creationId="{26424273-869D-AF9B-55ED-7C8A337BDE77}"/>
          </ac:grpSpMkLst>
        </pc:grpChg>
      </pc:sldChg>
      <pc:sldChg chg="addSp delSp modSp add mod modClrScheme modAnim modShow chgLayout modNotesTx">
        <pc:chgData name="Zhihao Liu" userId="66dd78f6-25d2-410b-91c7-5a34b2c67a14" providerId="ADAL" clId="{929931E8-95C8-49C1-949A-6BC64EE4DCE4}" dt="2023-05-21T23:25:43.253" v="20044" actId="478"/>
        <pc:sldMkLst>
          <pc:docMk/>
          <pc:sldMk cId="289992142" sldId="378"/>
        </pc:sldMkLst>
        <pc:spChg chg="del">
          <ac:chgData name="Zhihao Liu" userId="66dd78f6-25d2-410b-91c7-5a34b2c67a14" providerId="ADAL" clId="{929931E8-95C8-49C1-949A-6BC64EE4DCE4}" dt="2023-05-21T18:59:29.512" v="12164" actId="478"/>
          <ac:spMkLst>
            <pc:docMk/>
            <pc:sldMk cId="289992142" sldId="378"/>
            <ac:spMk id="5" creationId="{86F859D1-5668-CE49-6699-23CC72EB171A}"/>
          </ac:spMkLst>
        </pc:spChg>
        <pc:spChg chg="mod">
          <ac:chgData name="Zhihao Liu" userId="66dd78f6-25d2-410b-91c7-5a34b2c67a14" providerId="ADAL" clId="{929931E8-95C8-49C1-949A-6BC64EE4DCE4}" dt="2023-05-21T20:41:21.309" v="16201"/>
          <ac:spMkLst>
            <pc:docMk/>
            <pc:sldMk cId="289992142" sldId="378"/>
            <ac:spMk id="6" creationId="{5756C53E-FC6D-BFA3-3393-8CFEB6729B7C}"/>
          </ac:spMkLst>
        </pc:spChg>
        <pc:spChg chg="del">
          <ac:chgData name="Zhihao Liu" userId="66dd78f6-25d2-410b-91c7-5a34b2c67a14" providerId="ADAL" clId="{929931E8-95C8-49C1-949A-6BC64EE4DCE4}" dt="2023-05-21T21:03:06.324" v="17219" actId="478"/>
          <ac:spMkLst>
            <pc:docMk/>
            <pc:sldMk cId="289992142" sldId="378"/>
            <ac:spMk id="7" creationId="{CCD6FCD7-5D31-BDEC-174B-696C36F83782}"/>
          </ac:spMkLst>
        </pc:spChg>
        <pc:spChg chg="del">
          <ac:chgData name="Zhihao Liu" userId="66dd78f6-25d2-410b-91c7-5a34b2c67a14" providerId="ADAL" clId="{929931E8-95C8-49C1-949A-6BC64EE4DCE4}" dt="2023-05-20T10:41:07.427" v="1024" actId="478"/>
          <ac:spMkLst>
            <pc:docMk/>
            <pc:sldMk cId="289992142" sldId="378"/>
            <ac:spMk id="11" creationId="{BF4D72FA-63CE-603C-0A71-F62367A462FA}"/>
          </ac:spMkLst>
        </pc:spChg>
        <pc:spChg chg="add del mod">
          <ac:chgData name="Zhihao Liu" userId="66dd78f6-25d2-410b-91c7-5a34b2c67a14" providerId="ADAL" clId="{929931E8-95C8-49C1-949A-6BC64EE4DCE4}" dt="2023-05-20T10:41:17.879" v="1026"/>
          <ac:spMkLst>
            <pc:docMk/>
            <pc:sldMk cId="289992142" sldId="378"/>
            <ac:spMk id="12" creationId="{B707E6AF-40AC-BADA-2878-32CC1F8CAB30}"/>
          </ac:spMkLst>
        </pc:spChg>
        <pc:spChg chg="del">
          <ac:chgData name="Zhihao Liu" userId="66dd78f6-25d2-410b-91c7-5a34b2c67a14" providerId="ADAL" clId="{929931E8-95C8-49C1-949A-6BC64EE4DCE4}" dt="2023-05-20T10:41:07.427" v="1024" actId="478"/>
          <ac:spMkLst>
            <pc:docMk/>
            <pc:sldMk cId="289992142" sldId="378"/>
            <ac:spMk id="24" creationId="{683D9A15-6A6F-1CD2-4BBF-3CD88D962A32}"/>
          </ac:spMkLst>
        </pc:spChg>
        <pc:spChg chg="mod">
          <ac:chgData name="Zhihao Liu" userId="66dd78f6-25d2-410b-91c7-5a34b2c67a14" providerId="ADAL" clId="{929931E8-95C8-49C1-949A-6BC64EE4DCE4}" dt="2023-05-20T10:43:36.967" v="1063"/>
          <ac:spMkLst>
            <pc:docMk/>
            <pc:sldMk cId="289992142" sldId="378"/>
            <ac:spMk id="25" creationId="{F527DB3C-043A-6EBE-E055-C154EBDAF7D4}"/>
          </ac:spMkLst>
        </pc:spChg>
        <pc:spChg chg="del">
          <ac:chgData name="Zhihao Liu" userId="66dd78f6-25d2-410b-91c7-5a34b2c67a14" providerId="ADAL" clId="{929931E8-95C8-49C1-949A-6BC64EE4DCE4}" dt="2023-05-20T10:41:07.427" v="1024" actId="478"/>
          <ac:spMkLst>
            <pc:docMk/>
            <pc:sldMk cId="289992142" sldId="378"/>
            <ac:spMk id="29" creationId="{80DC60BA-B8B9-83D7-5D00-52634A2EBE97}"/>
          </ac:spMkLst>
        </pc:spChg>
        <pc:spChg chg="del">
          <ac:chgData name="Zhihao Liu" userId="66dd78f6-25d2-410b-91c7-5a34b2c67a14" providerId="ADAL" clId="{929931E8-95C8-49C1-949A-6BC64EE4DCE4}" dt="2023-05-20T10:41:07.427" v="1024" actId="478"/>
          <ac:spMkLst>
            <pc:docMk/>
            <pc:sldMk cId="289992142" sldId="378"/>
            <ac:spMk id="30" creationId="{E7406382-036D-E1DF-0972-F9172F0ED1DE}"/>
          </ac:spMkLst>
        </pc:spChg>
        <pc:spChg chg="mod">
          <ac:chgData name="Zhihao Liu" userId="66dd78f6-25d2-410b-91c7-5a34b2c67a14" providerId="ADAL" clId="{929931E8-95C8-49C1-949A-6BC64EE4DCE4}" dt="2023-05-20T10:43:36.967" v="1063"/>
          <ac:spMkLst>
            <pc:docMk/>
            <pc:sldMk cId="289992142" sldId="378"/>
            <ac:spMk id="31" creationId="{C93AC9B4-FEA5-CA69-30D7-2D76896DC395}"/>
          </ac:spMkLst>
        </pc:spChg>
        <pc:spChg chg="mod">
          <ac:chgData name="Zhihao Liu" userId="66dd78f6-25d2-410b-91c7-5a34b2c67a14" providerId="ADAL" clId="{929931E8-95C8-49C1-949A-6BC64EE4DCE4}" dt="2023-05-20T10:50:44.640" v="1169" actId="1076"/>
          <ac:spMkLst>
            <pc:docMk/>
            <pc:sldMk cId="289992142" sldId="378"/>
            <ac:spMk id="33" creationId="{EBF20964-EBAD-DBA2-8215-6896CEA8D1F7}"/>
          </ac:spMkLst>
        </pc:spChg>
        <pc:spChg chg="mod">
          <ac:chgData name="Zhihao Liu" userId="66dd78f6-25d2-410b-91c7-5a34b2c67a14" providerId="ADAL" clId="{929931E8-95C8-49C1-949A-6BC64EE4DCE4}" dt="2023-05-20T10:50:50.932" v="1170" actId="1076"/>
          <ac:spMkLst>
            <pc:docMk/>
            <pc:sldMk cId="289992142" sldId="378"/>
            <ac:spMk id="34" creationId="{9AEB7EB7-BA93-D039-5EF9-1FE89853016B}"/>
          </ac:spMkLst>
        </pc:spChg>
        <pc:spChg chg="mod">
          <ac:chgData name="Zhihao Liu" userId="66dd78f6-25d2-410b-91c7-5a34b2c67a14" providerId="ADAL" clId="{929931E8-95C8-49C1-949A-6BC64EE4DCE4}" dt="2023-05-20T10:43:36.967" v="1063"/>
          <ac:spMkLst>
            <pc:docMk/>
            <pc:sldMk cId="289992142" sldId="378"/>
            <ac:spMk id="36" creationId="{73994E22-1FD6-90D7-0F24-61BC9D7E9ED5}"/>
          </ac:spMkLst>
        </pc:spChg>
        <pc:spChg chg="mod">
          <ac:chgData name="Zhihao Liu" userId="66dd78f6-25d2-410b-91c7-5a34b2c67a14" providerId="ADAL" clId="{929931E8-95C8-49C1-949A-6BC64EE4DCE4}" dt="2023-05-20T10:43:36.967" v="1063"/>
          <ac:spMkLst>
            <pc:docMk/>
            <pc:sldMk cId="289992142" sldId="378"/>
            <ac:spMk id="37" creationId="{9B711DE9-9DBF-08F5-2A3B-5660582788F8}"/>
          </ac:spMkLst>
        </pc:spChg>
        <pc:spChg chg="mod">
          <ac:chgData name="Zhihao Liu" userId="66dd78f6-25d2-410b-91c7-5a34b2c67a14" providerId="ADAL" clId="{929931E8-95C8-49C1-949A-6BC64EE4DCE4}" dt="2023-05-20T10:43:36.967" v="1063"/>
          <ac:spMkLst>
            <pc:docMk/>
            <pc:sldMk cId="289992142" sldId="378"/>
            <ac:spMk id="38" creationId="{AAC5A86C-E67F-F2D2-5C9D-2B3D68B4FC1A}"/>
          </ac:spMkLst>
        </pc:spChg>
        <pc:spChg chg="mod">
          <ac:chgData name="Zhihao Liu" userId="66dd78f6-25d2-410b-91c7-5a34b2c67a14" providerId="ADAL" clId="{929931E8-95C8-49C1-949A-6BC64EE4DCE4}" dt="2023-05-20T10:43:36.967" v="1063"/>
          <ac:spMkLst>
            <pc:docMk/>
            <pc:sldMk cId="289992142" sldId="378"/>
            <ac:spMk id="39" creationId="{52E42AA1-BF25-C0A1-89F5-AC8C65CF3160}"/>
          </ac:spMkLst>
        </pc:spChg>
        <pc:spChg chg="mod">
          <ac:chgData name="Zhihao Liu" userId="66dd78f6-25d2-410b-91c7-5a34b2c67a14" providerId="ADAL" clId="{929931E8-95C8-49C1-949A-6BC64EE4DCE4}" dt="2023-05-20T10:43:36.967" v="1063"/>
          <ac:spMkLst>
            <pc:docMk/>
            <pc:sldMk cId="289992142" sldId="378"/>
            <ac:spMk id="40" creationId="{2CB4FB68-ADAA-76A0-D6B6-BDC514C96E07}"/>
          </ac:spMkLst>
        </pc:spChg>
        <pc:spChg chg="mod">
          <ac:chgData name="Zhihao Liu" userId="66dd78f6-25d2-410b-91c7-5a34b2c67a14" providerId="ADAL" clId="{929931E8-95C8-49C1-949A-6BC64EE4DCE4}" dt="2023-05-20T10:43:36.967" v="1063"/>
          <ac:spMkLst>
            <pc:docMk/>
            <pc:sldMk cId="289992142" sldId="378"/>
            <ac:spMk id="41" creationId="{8B09577C-F7E8-AEA6-3555-125BE57B3317}"/>
          </ac:spMkLst>
        </pc:spChg>
        <pc:spChg chg="mod">
          <ac:chgData name="Zhihao Liu" userId="66dd78f6-25d2-410b-91c7-5a34b2c67a14" providerId="ADAL" clId="{929931E8-95C8-49C1-949A-6BC64EE4DCE4}" dt="2023-05-20T10:43:36.967" v="1063"/>
          <ac:spMkLst>
            <pc:docMk/>
            <pc:sldMk cId="289992142" sldId="378"/>
            <ac:spMk id="42" creationId="{2B0C1B78-3431-3752-B7BD-4F2DBE679803}"/>
          </ac:spMkLst>
        </pc:spChg>
        <pc:spChg chg="mod">
          <ac:chgData name="Zhihao Liu" userId="66dd78f6-25d2-410b-91c7-5a34b2c67a14" providerId="ADAL" clId="{929931E8-95C8-49C1-949A-6BC64EE4DCE4}" dt="2023-05-20T10:43:36.967" v="1063"/>
          <ac:spMkLst>
            <pc:docMk/>
            <pc:sldMk cId="289992142" sldId="378"/>
            <ac:spMk id="43" creationId="{D12722D6-AA83-7057-7A19-D6AEF29CD838}"/>
          </ac:spMkLst>
        </pc:spChg>
        <pc:spChg chg="mod">
          <ac:chgData name="Zhihao Liu" userId="66dd78f6-25d2-410b-91c7-5a34b2c67a14" providerId="ADAL" clId="{929931E8-95C8-49C1-949A-6BC64EE4DCE4}" dt="2023-05-20T10:43:36.967" v="1063"/>
          <ac:spMkLst>
            <pc:docMk/>
            <pc:sldMk cId="289992142" sldId="378"/>
            <ac:spMk id="44" creationId="{94878846-BBFB-BB93-E59E-F1C23346241A}"/>
          </ac:spMkLst>
        </pc:spChg>
        <pc:spChg chg="add del mod">
          <ac:chgData name="Zhihao Liu" userId="66dd78f6-25d2-410b-91c7-5a34b2c67a14" providerId="ADAL" clId="{929931E8-95C8-49C1-949A-6BC64EE4DCE4}" dt="2023-05-21T22:20:13.669" v="19091" actId="478"/>
          <ac:spMkLst>
            <pc:docMk/>
            <pc:sldMk cId="289992142" sldId="378"/>
            <ac:spMk id="45" creationId="{1B0388FF-5874-27ED-36DB-EA1D1F91C7A9}"/>
          </ac:spMkLst>
        </pc:spChg>
        <pc:spChg chg="add mod">
          <ac:chgData name="Zhihao Liu" userId="66dd78f6-25d2-410b-91c7-5a34b2c67a14" providerId="ADAL" clId="{929931E8-95C8-49C1-949A-6BC64EE4DCE4}" dt="2023-05-21T20:40:33.638" v="16199" actId="1076"/>
          <ac:spMkLst>
            <pc:docMk/>
            <pc:sldMk cId="289992142" sldId="378"/>
            <ac:spMk id="46" creationId="{76779856-41B9-23FD-C7B0-5240ADDDC377}"/>
          </ac:spMkLst>
        </pc:spChg>
        <pc:spChg chg="add del mod">
          <ac:chgData name="Zhihao Liu" userId="66dd78f6-25d2-410b-91c7-5a34b2c67a14" providerId="ADAL" clId="{929931E8-95C8-49C1-949A-6BC64EE4DCE4}" dt="2023-05-21T20:40:33.638" v="16199" actId="1076"/>
          <ac:spMkLst>
            <pc:docMk/>
            <pc:sldMk cId="289992142" sldId="378"/>
            <ac:spMk id="47" creationId="{884EE25B-5B23-90F8-59CB-C23F8005DCB8}"/>
          </ac:spMkLst>
        </pc:spChg>
        <pc:spChg chg="add mod">
          <ac:chgData name="Zhihao Liu" userId="66dd78f6-25d2-410b-91c7-5a34b2c67a14" providerId="ADAL" clId="{929931E8-95C8-49C1-949A-6BC64EE4DCE4}" dt="2023-05-21T20:40:33.638" v="16199" actId="1076"/>
          <ac:spMkLst>
            <pc:docMk/>
            <pc:sldMk cId="289992142" sldId="378"/>
            <ac:spMk id="48" creationId="{924CFF67-F121-E59E-11D8-FA6CE6DEEECD}"/>
          </ac:spMkLst>
        </pc:spChg>
        <pc:spChg chg="add mod">
          <ac:chgData name="Zhihao Liu" userId="66dd78f6-25d2-410b-91c7-5a34b2c67a14" providerId="ADAL" clId="{929931E8-95C8-49C1-949A-6BC64EE4DCE4}" dt="2023-05-21T20:40:33.638" v="16199" actId="1076"/>
          <ac:spMkLst>
            <pc:docMk/>
            <pc:sldMk cId="289992142" sldId="378"/>
            <ac:spMk id="49" creationId="{CFF430EA-C939-A5AD-4C4F-EAD0342BFC84}"/>
          </ac:spMkLst>
        </pc:spChg>
        <pc:spChg chg="add mod">
          <ac:chgData name="Zhihao Liu" userId="66dd78f6-25d2-410b-91c7-5a34b2c67a14" providerId="ADAL" clId="{929931E8-95C8-49C1-949A-6BC64EE4DCE4}" dt="2023-05-21T20:40:33.638" v="16199" actId="1076"/>
          <ac:spMkLst>
            <pc:docMk/>
            <pc:sldMk cId="289992142" sldId="378"/>
            <ac:spMk id="50" creationId="{70307B5B-DDE4-BF11-67B4-F5375C137AF6}"/>
          </ac:spMkLst>
        </pc:spChg>
        <pc:spChg chg="add mod">
          <ac:chgData name="Zhihao Liu" userId="66dd78f6-25d2-410b-91c7-5a34b2c67a14" providerId="ADAL" clId="{929931E8-95C8-49C1-949A-6BC64EE4DCE4}" dt="2023-05-21T20:40:33.638" v="16199" actId="1076"/>
          <ac:spMkLst>
            <pc:docMk/>
            <pc:sldMk cId="289992142" sldId="378"/>
            <ac:spMk id="51" creationId="{0B8F53C3-4632-2B21-88DE-D58597209280}"/>
          </ac:spMkLst>
        </pc:spChg>
        <pc:spChg chg="add mod">
          <ac:chgData name="Zhihao Liu" userId="66dd78f6-25d2-410b-91c7-5a34b2c67a14" providerId="ADAL" clId="{929931E8-95C8-49C1-949A-6BC64EE4DCE4}" dt="2023-05-21T20:40:33.638" v="16199" actId="1076"/>
          <ac:spMkLst>
            <pc:docMk/>
            <pc:sldMk cId="289992142" sldId="378"/>
            <ac:spMk id="52" creationId="{8728D6ED-6F4A-C299-C83A-A7BE09AF7CC1}"/>
          </ac:spMkLst>
        </pc:spChg>
        <pc:spChg chg="add mod">
          <ac:chgData name="Zhihao Liu" userId="66dd78f6-25d2-410b-91c7-5a34b2c67a14" providerId="ADAL" clId="{929931E8-95C8-49C1-949A-6BC64EE4DCE4}" dt="2023-05-21T20:40:33.638" v="16199" actId="1076"/>
          <ac:spMkLst>
            <pc:docMk/>
            <pc:sldMk cId="289992142" sldId="378"/>
            <ac:spMk id="53" creationId="{64BC1E97-E1A5-C663-BDDF-DEEC358A33C6}"/>
          </ac:spMkLst>
        </pc:spChg>
        <pc:spChg chg="add mod">
          <ac:chgData name="Zhihao Liu" userId="66dd78f6-25d2-410b-91c7-5a34b2c67a14" providerId="ADAL" clId="{929931E8-95C8-49C1-949A-6BC64EE4DCE4}" dt="2023-05-21T20:40:33.638" v="16199" actId="1076"/>
          <ac:spMkLst>
            <pc:docMk/>
            <pc:sldMk cId="289992142" sldId="378"/>
            <ac:spMk id="54" creationId="{6756C8B5-9AEF-A97C-BE95-F530E8F57763}"/>
          </ac:spMkLst>
        </pc:spChg>
        <pc:spChg chg="add mod">
          <ac:chgData name="Zhihao Liu" userId="66dd78f6-25d2-410b-91c7-5a34b2c67a14" providerId="ADAL" clId="{929931E8-95C8-49C1-949A-6BC64EE4DCE4}" dt="2023-05-21T20:40:33.638" v="16199" actId="1076"/>
          <ac:spMkLst>
            <pc:docMk/>
            <pc:sldMk cId="289992142" sldId="378"/>
            <ac:spMk id="55" creationId="{B2BC4580-2291-481F-6253-6BC98C40F219}"/>
          </ac:spMkLst>
        </pc:spChg>
        <pc:spChg chg="add mod">
          <ac:chgData name="Zhihao Liu" userId="66dd78f6-25d2-410b-91c7-5a34b2c67a14" providerId="ADAL" clId="{929931E8-95C8-49C1-949A-6BC64EE4DCE4}" dt="2023-05-21T20:40:33.638" v="16199" actId="1076"/>
          <ac:spMkLst>
            <pc:docMk/>
            <pc:sldMk cId="289992142" sldId="378"/>
            <ac:spMk id="56" creationId="{55557180-DD42-461F-F218-64C52D33CDE1}"/>
          </ac:spMkLst>
        </pc:spChg>
        <pc:spChg chg="add del mod">
          <ac:chgData name="Zhihao Liu" userId="66dd78f6-25d2-410b-91c7-5a34b2c67a14" providerId="ADAL" clId="{929931E8-95C8-49C1-949A-6BC64EE4DCE4}" dt="2023-05-21T20:43:29.592" v="16274" actId="478"/>
          <ac:spMkLst>
            <pc:docMk/>
            <pc:sldMk cId="289992142" sldId="378"/>
            <ac:spMk id="61" creationId="{66B52330-5D67-5AEF-EBAF-95BA60C78686}"/>
          </ac:spMkLst>
        </pc:spChg>
        <pc:spChg chg="add del mod">
          <ac:chgData name="Zhihao Liu" userId="66dd78f6-25d2-410b-91c7-5a34b2c67a14" providerId="ADAL" clId="{929931E8-95C8-49C1-949A-6BC64EE4DCE4}" dt="2023-05-21T20:48:00.418" v="16469" actId="478"/>
          <ac:spMkLst>
            <pc:docMk/>
            <pc:sldMk cId="289992142" sldId="378"/>
            <ac:spMk id="62" creationId="{24A79436-6F78-790E-86A4-380B7D0B4C44}"/>
          </ac:spMkLst>
        </pc:spChg>
        <pc:spChg chg="add del mod">
          <ac:chgData name="Zhihao Liu" userId="66dd78f6-25d2-410b-91c7-5a34b2c67a14" providerId="ADAL" clId="{929931E8-95C8-49C1-949A-6BC64EE4DCE4}" dt="2023-05-21T20:43:32.070" v="16276"/>
          <ac:spMkLst>
            <pc:docMk/>
            <pc:sldMk cId="289992142" sldId="378"/>
            <ac:spMk id="63" creationId="{B5F5AE72-9140-B1DE-8F7D-A20DF1BE40C0}"/>
          </ac:spMkLst>
        </pc:spChg>
        <pc:spChg chg="add del mod">
          <ac:chgData name="Zhihao Liu" userId="66dd78f6-25d2-410b-91c7-5a34b2c67a14" providerId="ADAL" clId="{929931E8-95C8-49C1-949A-6BC64EE4DCE4}" dt="2023-05-21T20:48:44.337" v="16475" actId="478"/>
          <ac:spMkLst>
            <pc:docMk/>
            <pc:sldMk cId="289992142" sldId="378"/>
            <ac:spMk id="66" creationId="{CC1C9041-E62A-17EF-7434-33FC7B2DD5A0}"/>
          </ac:spMkLst>
        </pc:spChg>
        <pc:spChg chg="add mod topLvl">
          <ac:chgData name="Zhihao Liu" userId="66dd78f6-25d2-410b-91c7-5a34b2c67a14" providerId="ADAL" clId="{929931E8-95C8-49C1-949A-6BC64EE4DCE4}" dt="2023-05-21T20:56:14.432" v="16909" actId="1076"/>
          <ac:spMkLst>
            <pc:docMk/>
            <pc:sldMk cId="289992142" sldId="378"/>
            <ac:spMk id="67" creationId="{3D016F47-95BA-D494-F4DC-960432F20FA0}"/>
          </ac:spMkLst>
        </pc:spChg>
        <pc:spChg chg="add mod">
          <ac:chgData name="Zhihao Liu" userId="66dd78f6-25d2-410b-91c7-5a34b2c67a14" providerId="ADAL" clId="{929931E8-95C8-49C1-949A-6BC64EE4DCE4}" dt="2023-05-21T20:56:08.171" v="16907" actId="164"/>
          <ac:spMkLst>
            <pc:docMk/>
            <pc:sldMk cId="289992142" sldId="378"/>
            <ac:spMk id="70" creationId="{91212ADD-CC6D-19BE-2D73-D396F316ABE9}"/>
          </ac:spMkLst>
        </pc:spChg>
        <pc:spChg chg="add del mod">
          <ac:chgData name="Zhihao Liu" userId="66dd78f6-25d2-410b-91c7-5a34b2c67a14" providerId="ADAL" clId="{929931E8-95C8-49C1-949A-6BC64EE4DCE4}" dt="2023-05-21T20:56:43.646" v="16913" actId="478"/>
          <ac:spMkLst>
            <pc:docMk/>
            <pc:sldMk cId="289992142" sldId="378"/>
            <ac:spMk id="72" creationId="{A6D2AF04-4934-E887-C4AF-8CF60BD6B19C}"/>
          </ac:spMkLst>
        </pc:spChg>
        <pc:spChg chg="add mod">
          <ac:chgData name="Zhihao Liu" userId="66dd78f6-25d2-410b-91c7-5a34b2c67a14" providerId="ADAL" clId="{929931E8-95C8-49C1-949A-6BC64EE4DCE4}" dt="2023-05-21T22:20:13.994" v="19092"/>
          <ac:spMkLst>
            <pc:docMk/>
            <pc:sldMk cId="289992142" sldId="378"/>
            <ac:spMk id="73" creationId="{5252C0A1-70BA-10CE-8132-A24C79130623}"/>
          </ac:spMkLst>
        </pc:spChg>
        <pc:grpChg chg="del">
          <ac:chgData name="Zhihao Liu" userId="66dd78f6-25d2-410b-91c7-5a34b2c67a14" providerId="ADAL" clId="{929931E8-95C8-49C1-949A-6BC64EE4DCE4}" dt="2023-05-20T10:51:11.924" v="1171" actId="478"/>
          <ac:grpSpMkLst>
            <pc:docMk/>
            <pc:sldMk cId="289992142" sldId="378"/>
            <ac:grpSpMk id="2" creationId="{26424273-869D-AF9B-55ED-7C8A337BDE77}"/>
          </ac:grpSpMkLst>
        </pc:grpChg>
        <pc:grpChg chg="del">
          <ac:chgData name="Zhihao Liu" userId="66dd78f6-25d2-410b-91c7-5a34b2c67a14" providerId="ADAL" clId="{929931E8-95C8-49C1-949A-6BC64EE4DCE4}" dt="2023-05-21T23:25:43.253" v="20044" actId="478"/>
          <ac:grpSpMkLst>
            <pc:docMk/>
            <pc:sldMk cId="289992142" sldId="378"/>
            <ac:grpSpMk id="8" creationId="{C583C306-C1D3-55BA-4310-AAD2223417EE}"/>
          </ac:grpSpMkLst>
        </pc:grpChg>
        <pc:grpChg chg="del">
          <ac:chgData name="Zhihao Liu" userId="66dd78f6-25d2-410b-91c7-5a34b2c67a14" providerId="ADAL" clId="{929931E8-95C8-49C1-949A-6BC64EE4DCE4}" dt="2023-05-20T10:41:07.427" v="1024" actId="478"/>
          <ac:grpSpMkLst>
            <pc:docMk/>
            <pc:sldMk cId="289992142" sldId="378"/>
            <ac:grpSpMk id="13" creationId="{48D7974B-8376-3B75-F430-25D910F623E8}"/>
          </ac:grpSpMkLst>
        </pc:grpChg>
        <pc:grpChg chg="add mod">
          <ac:chgData name="Zhihao Liu" userId="66dd78f6-25d2-410b-91c7-5a34b2c67a14" providerId="ADAL" clId="{929931E8-95C8-49C1-949A-6BC64EE4DCE4}" dt="2023-05-21T20:40:33.638" v="16199" actId="1076"/>
          <ac:grpSpMkLst>
            <pc:docMk/>
            <pc:sldMk cId="289992142" sldId="378"/>
            <ac:grpSpMk id="23" creationId="{A5D30DC3-A1EE-DB3E-448E-99AF15FA9478}"/>
          </ac:grpSpMkLst>
        </pc:grpChg>
        <pc:grpChg chg="mod">
          <ac:chgData name="Zhihao Liu" userId="66dd78f6-25d2-410b-91c7-5a34b2c67a14" providerId="ADAL" clId="{929931E8-95C8-49C1-949A-6BC64EE4DCE4}" dt="2023-05-20T10:43:36.967" v="1063"/>
          <ac:grpSpMkLst>
            <pc:docMk/>
            <pc:sldMk cId="289992142" sldId="378"/>
            <ac:grpSpMk id="27" creationId="{0FA7501A-3057-8577-CD75-6E78C332398A}"/>
          </ac:grpSpMkLst>
        </pc:grpChg>
        <pc:grpChg chg="add mod">
          <ac:chgData name="Zhihao Liu" userId="66dd78f6-25d2-410b-91c7-5a34b2c67a14" providerId="ADAL" clId="{929931E8-95C8-49C1-949A-6BC64EE4DCE4}" dt="2023-05-21T20:51:55.172" v="16801" actId="164"/>
          <ac:grpSpMkLst>
            <pc:docMk/>
            <pc:sldMk cId="289992142" sldId="378"/>
            <ac:grpSpMk id="68" creationId="{4F200023-991F-A8AC-5671-EA4AF36DA16D}"/>
          </ac:grpSpMkLst>
        </pc:grpChg>
        <pc:grpChg chg="add del mod">
          <ac:chgData name="Zhihao Liu" userId="66dd78f6-25d2-410b-91c7-5a34b2c67a14" providerId="ADAL" clId="{929931E8-95C8-49C1-949A-6BC64EE4DCE4}" dt="2023-05-21T20:54:16.973" v="16871" actId="165"/>
          <ac:grpSpMkLst>
            <pc:docMk/>
            <pc:sldMk cId="289992142" sldId="378"/>
            <ac:grpSpMk id="69" creationId="{8747E6E8-AF27-FCC3-1E60-E16A3202B3AE}"/>
          </ac:grpSpMkLst>
        </pc:grpChg>
        <pc:grpChg chg="add mod">
          <ac:chgData name="Zhihao Liu" userId="66dd78f6-25d2-410b-91c7-5a34b2c67a14" providerId="ADAL" clId="{929931E8-95C8-49C1-949A-6BC64EE4DCE4}" dt="2023-05-21T20:56:22.449" v="16910" actId="1076"/>
          <ac:grpSpMkLst>
            <pc:docMk/>
            <pc:sldMk cId="289992142" sldId="378"/>
            <ac:grpSpMk id="71" creationId="{3916D0D1-285E-850B-25C7-7816215046C1}"/>
          </ac:grpSpMkLst>
        </pc:grpChg>
        <pc:picChg chg="del">
          <ac:chgData name="Zhihao Liu" userId="66dd78f6-25d2-410b-91c7-5a34b2c67a14" providerId="ADAL" clId="{929931E8-95C8-49C1-949A-6BC64EE4DCE4}" dt="2023-05-20T10:41:07.427" v="1024" actId="478"/>
          <ac:picMkLst>
            <pc:docMk/>
            <pc:sldMk cId="289992142" sldId="378"/>
            <ac:picMk id="26" creationId="{2064350B-4B7B-605A-30B5-E0265BA1FF39}"/>
          </ac:picMkLst>
        </pc:picChg>
        <pc:picChg chg="del">
          <ac:chgData name="Zhihao Liu" userId="66dd78f6-25d2-410b-91c7-5a34b2c67a14" providerId="ADAL" clId="{929931E8-95C8-49C1-949A-6BC64EE4DCE4}" dt="2023-05-20T10:41:07.427" v="1024" actId="478"/>
          <ac:picMkLst>
            <pc:docMk/>
            <pc:sldMk cId="289992142" sldId="378"/>
            <ac:picMk id="28" creationId="{CF7D43BB-25D0-C389-766B-BE7749739225}"/>
          </ac:picMkLst>
        </pc:picChg>
        <pc:picChg chg="mod">
          <ac:chgData name="Zhihao Liu" userId="66dd78f6-25d2-410b-91c7-5a34b2c67a14" providerId="ADAL" clId="{929931E8-95C8-49C1-949A-6BC64EE4DCE4}" dt="2023-05-20T10:43:36.967" v="1063"/>
          <ac:picMkLst>
            <pc:docMk/>
            <pc:sldMk cId="289992142" sldId="378"/>
            <ac:picMk id="32" creationId="{CE110029-A4B2-11AA-4220-91054EAD9D76}"/>
          </ac:picMkLst>
        </pc:picChg>
        <pc:picChg chg="mod">
          <ac:chgData name="Zhihao Liu" userId="66dd78f6-25d2-410b-91c7-5a34b2c67a14" providerId="ADAL" clId="{929931E8-95C8-49C1-949A-6BC64EE4DCE4}" dt="2023-05-20T10:43:36.967" v="1063"/>
          <ac:picMkLst>
            <pc:docMk/>
            <pc:sldMk cId="289992142" sldId="378"/>
            <ac:picMk id="35" creationId="{F17E51BF-2AF3-A7CD-70DA-03B75F3185CD}"/>
          </ac:picMkLst>
        </pc:picChg>
        <pc:picChg chg="add mod ord modCrop">
          <ac:chgData name="Zhihao Liu" userId="66dd78f6-25d2-410b-91c7-5a34b2c67a14" providerId="ADAL" clId="{929931E8-95C8-49C1-949A-6BC64EE4DCE4}" dt="2023-05-21T20:51:55.172" v="16801" actId="164"/>
          <ac:picMkLst>
            <pc:docMk/>
            <pc:sldMk cId="289992142" sldId="378"/>
            <ac:picMk id="58" creationId="{D4033767-9DE6-9F90-E5D2-6EF15384C184}"/>
          </ac:picMkLst>
        </pc:picChg>
        <pc:picChg chg="add mod">
          <ac:chgData name="Zhihao Liu" userId="66dd78f6-25d2-410b-91c7-5a34b2c67a14" providerId="ADAL" clId="{929931E8-95C8-49C1-949A-6BC64EE4DCE4}" dt="2023-05-21T20:51:55.172" v="16801" actId="164"/>
          <ac:picMkLst>
            <pc:docMk/>
            <pc:sldMk cId="289992142" sldId="378"/>
            <ac:picMk id="60" creationId="{630C7A7B-7EF4-957E-E88E-96CCEBCBF4CE}"/>
          </ac:picMkLst>
        </pc:picChg>
        <pc:picChg chg="add mod topLvl">
          <ac:chgData name="Zhihao Liu" userId="66dd78f6-25d2-410b-91c7-5a34b2c67a14" providerId="ADAL" clId="{929931E8-95C8-49C1-949A-6BC64EE4DCE4}" dt="2023-05-21T20:56:08.171" v="16907" actId="164"/>
          <ac:picMkLst>
            <pc:docMk/>
            <pc:sldMk cId="289992142" sldId="378"/>
            <ac:picMk id="65" creationId="{DF17EA07-F3DA-EDD8-B7DC-39E0AA05ECF6}"/>
          </ac:picMkLst>
        </pc:picChg>
        <pc:cxnChg chg="mod">
          <ac:chgData name="Zhihao Liu" userId="66dd78f6-25d2-410b-91c7-5a34b2c67a14" providerId="ADAL" clId="{929931E8-95C8-49C1-949A-6BC64EE4DCE4}" dt="2023-05-21T23:25:43.253" v="20044" actId="478"/>
          <ac:cxnSpMkLst>
            <pc:docMk/>
            <pc:sldMk cId="289992142" sldId="378"/>
            <ac:cxnSpMk id="10" creationId="{4B8CF763-B9EC-6854-8644-740A6BFBB8E7}"/>
          </ac:cxnSpMkLst>
        </pc:cxnChg>
      </pc:sldChg>
      <pc:sldChg chg="add del">
        <pc:chgData name="Zhihao Liu" userId="66dd78f6-25d2-410b-91c7-5a34b2c67a14" providerId="ADAL" clId="{929931E8-95C8-49C1-949A-6BC64EE4DCE4}" dt="2023-05-20T10:40:53.869" v="1021"/>
        <pc:sldMkLst>
          <pc:docMk/>
          <pc:sldMk cId="931671654" sldId="378"/>
        </pc:sldMkLst>
      </pc:sldChg>
      <pc:sldChg chg="del">
        <pc:chgData name="Zhihao Liu" userId="66dd78f6-25d2-410b-91c7-5a34b2c67a14" providerId="ADAL" clId="{929931E8-95C8-49C1-949A-6BC64EE4DCE4}" dt="2023-05-20T00:26:54.985" v="38" actId="47"/>
        <pc:sldMkLst>
          <pc:docMk/>
          <pc:sldMk cId="3620364305" sldId="378"/>
        </pc:sldMkLst>
      </pc:sldChg>
      <pc:sldChg chg="addSp delSp modSp add mod modNotesTx">
        <pc:chgData name="Zhihao Liu" userId="66dd78f6-25d2-410b-91c7-5a34b2c67a14" providerId="ADAL" clId="{929931E8-95C8-49C1-949A-6BC64EE4DCE4}" dt="2023-05-21T15:55:39.797" v="6623" actId="20577"/>
        <pc:sldMkLst>
          <pc:docMk/>
          <pc:sldMk cId="1133621288" sldId="379"/>
        </pc:sldMkLst>
        <pc:spChg chg="del mod">
          <ac:chgData name="Zhihao Liu" userId="66dd78f6-25d2-410b-91c7-5a34b2c67a14" providerId="ADAL" clId="{929931E8-95C8-49C1-949A-6BC64EE4DCE4}" dt="2023-05-20T11:47:07.125" v="2975" actId="478"/>
          <ac:spMkLst>
            <pc:docMk/>
            <pc:sldMk cId="1133621288" sldId="379"/>
            <ac:spMk id="2" creationId="{00000000-0000-0000-0000-000000000000}"/>
          </ac:spMkLst>
        </pc:spChg>
        <pc:spChg chg="add mod">
          <ac:chgData name="Zhihao Liu" userId="66dd78f6-25d2-410b-91c7-5a34b2c67a14" providerId="ADAL" clId="{929931E8-95C8-49C1-949A-6BC64EE4DCE4}" dt="2023-05-20T11:57:48.395" v="3125" actId="1076"/>
          <ac:spMkLst>
            <pc:docMk/>
            <pc:sldMk cId="1133621288" sldId="379"/>
            <ac:spMk id="3" creationId="{5A827192-D47C-4841-8F44-A755621FA5CD}"/>
          </ac:spMkLst>
        </pc:spChg>
        <pc:spChg chg="del mod">
          <ac:chgData name="Zhihao Liu" userId="66dd78f6-25d2-410b-91c7-5a34b2c67a14" providerId="ADAL" clId="{929931E8-95C8-49C1-949A-6BC64EE4DCE4}" dt="2023-05-20T11:47:05.438" v="2974" actId="478"/>
          <ac:spMkLst>
            <pc:docMk/>
            <pc:sldMk cId="1133621288" sldId="379"/>
            <ac:spMk id="4" creationId="{00000000-0000-0000-0000-000000000000}"/>
          </ac:spMkLst>
        </pc:spChg>
        <pc:spChg chg="add mod">
          <ac:chgData name="Zhihao Liu" userId="66dd78f6-25d2-410b-91c7-5a34b2c67a14" providerId="ADAL" clId="{929931E8-95C8-49C1-949A-6BC64EE4DCE4}" dt="2023-05-20T11:57:44.397" v="3124" actId="14100"/>
          <ac:spMkLst>
            <pc:docMk/>
            <pc:sldMk cId="1133621288" sldId="379"/>
            <ac:spMk id="6" creationId="{4255DA21-E35A-535A-54BE-D01852147F3A}"/>
          </ac:spMkLst>
        </pc:spChg>
        <pc:spChg chg="mod">
          <ac:chgData name="Zhihao Liu" userId="66dd78f6-25d2-410b-91c7-5a34b2c67a14" providerId="ADAL" clId="{929931E8-95C8-49C1-949A-6BC64EE4DCE4}" dt="2023-05-21T14:15:45.314" v="6071" actId="14100"/>
          <ac:spMkLst>
            <pc:docMk/>
            <pc:sldMk cId="1133621288" sldId="379"/>
            <ac:spMk id="13" creationId="{9A8D12D2-E3D1-FE80-2BC1-B89CBA21B433}"/>
          </ac:spMkLst>
        </pc:spChg>
        <pc:spChg chg="mod">
          <ac:chgData name="Zhihao Liu" userId="66dd78f6-25d2-410b-91c7-5a34b2c67a14" providerId="ADAL" clId="{929931E8-95C8-49C1-949A-6BC64EE4DCE4}" dt="2023-05-21T14:14:48.955" v="6050" actId="20577"/>
          <ac:spMkLst>
            <pc:docMk/>
            <pc:sldMk cId="1133621288" sldId="379"/>
            <ac:spMk id="18" creationId="{00000000-0000-0000-0000-000000000000}"/>
          </ac:spMkLst>
        </pc:spChg>
        <pc:picChg chg="del">
          <ac:chgData name="Zhihao Liu" userId="66dd78f6-25d2-410b-91c7-5a34b2c67a14" providerId="ADAL" clId="{929931E8-95C8-49C1-949A-6BC64EE4DCE4}" dt="2023-05-20T11:48:15.739" v="3001" actId="478"/>
          <ac:picMkLst>
            <pc:docMk/>
            <pc:sldMk cId="1133621288" sldId="379"/>
            <ac:picMk id="5" creationId="{8345ACDE-F5A6-8C87-3899-694E2C5FD0F4}"/>
          </ac:picMkLst>
        </pc:picChg>
        <pc:picChg chg="add mod">
          <ac:chgData name="Zhihao Liu" userId="66dd78f6-25d2-410b-91c7-5a34b2c67a14" providerId="ADAL" clId="{929931E8-95C8-49C1-949A-6BC64EE4DCE4}" dt="2023-05-21T14:15:38.963" v="6070" actId="1035"/>
          <ac:picMkLst>
            <pc:docMk/>
            <pc:sldMk cId="1133621288" sldId="379"/>
            <ac:picMk id="7" creationId="{C78E000E-F619-CB15-BA02-40D1CEA513AC}"/>
          </ac:picMkLst>
        </pc:picChg>
        <pc:picChg chg="mod">
          <ac:chgData name="Zhihao Liu" userId="66dd78f6-25d2-410b-91c7-5a34b2c67a14" providerId="ADAL" clId="{929931E8-95C8-49C1-949A-6BC64EE4DCE4}" dt="2023-05-20T15:49:56.433" v="4684" actId="34135"/>
          <ac:picMkLst>
            <pc:docMk/>
            <pc:sldMk cId="1133621288" sldId="379"/>
            <ac:picMk id="1028" creationId="{AA57057E-2362-53ED-3F11-B03908BFC30F}"/>
          </ac:picMkLst>
        </pc:picChg>
      </pc:sldChg>
      <pc:sldChg chg="addSp delSp modSp add del mod ord modNotesTx">
        <pc:chgData name="Zhihao Liu" userId="66dd78f6-25d2-410b-91c7-5a34b2c67a14" providerId="ADAL" clId="{929931E8-95C8-49C1-949A-6BC64EE4DCE4}" dt="2023-05-20T16:22:50.789" v="5335" actId="47"/>
        <pc:sldMkLst>
          <pc:docMk/>
          <pc:sldMk cId="3455139273" sldId="380"/>
        </pc:sldMkLst>
        <pc:spChg chg="mod">
          <ac:chgData name="Zhihao Liu" userId="66dd78f6-25d2-410b-91c7-5a34b2c67a14" providerId="ADAL" clId="{929931E8-95C8-49C1-949A-6BC64EE4DCE4}" dt="2023-05-20T11:50:52.197" v="3034" actId="14100"/>
          <ac:spMkLst>
            <pc:docMk/>
            <pc:sldMk cId="3455139273" sldId="380"/>
            <ac:spMk id="4" creationId="{D4EFB44E-4457-634B-65A1-C78B4002B6CD}"/>
          </ac:spMkLst>
        </pc:spChg>
        <pc:spChg chg="mod">
          <ac:chgData name="Zhihao Liu" userId="66dd78f6-25d2-410b-91c7-5a34b2c67a14" providerId="ADAL" clId="{929931E8-95C8-49C1-949A-6BC64EE4DCE4}" dt="2023-05-20T12:24:38.585" v="4176" actId="20577"/>
          <ac:spMkLst>
            <pc:docMk/>
            <pc:sldMk cId="3455139273" sldId="380"/>
            <ac:spMk id="5" creationId="{86F859D1-5668-CE49-6699-23CC72EB171A}"/>
          </ac:spMkLst>
        </pc:spChg>
        <pc:spChg chg="mod">
          <ac:chgData name="Zhihao Liu" userId="66dd78f6-25d2-410b-91c7-5a34b2c67a14" providerId="ADAL" clId="{929931E8-95C8-49C1-949A-6BC64EE4DCE4}" dt="2023-05-20T16:04:17.148" v="4888" actId="113"/>
          <ac:spMkLst>
            <pc:docMk/>
            <pc:sldMk cId="3455139273" sldId="380"/>
            <ac:spMk id="6" creationId="{5756C53E-FC6D-BFA3-3393-8CFEB6729B7C}"/>
          </ac:spMkLst>
        </pc:spChg>
        <pc:spChg chg="del">
          <ac:chgData name="Zhihao Liu" userId="66dd78f6-25d2-410b-91c7-5a34b2c67a14" providerId="ADAL" clId="{929931E8-95C8-49C1-949A-6BC64EE4DCE4}" dt="2023-05-20T11:55:26.516" v="3068" actId="478"/>
          <ac:spMkLst>
            <pc:docMk/>
            <pc:sldMk cId="3455139273" sldId="380"/>
            <ac:spMk id="7" creationId="{CCD6FCD7-5D31-BDEC-174B-696C36F83782}"/>
          </ac:spMkLst>
        </pc:spChg>
        <pc:spChg chg="mod">
          <ac:chgData name="Zhihao Liu" userId="66dd78f6-25d2-410b-91c7-5a34b2c67a14" providerId="ADAL" clId="{929931E8-95C8-49C1-949A-6BC64EE4DCE4}" dt="2023-05-20T11:50:52.197" v="3034" actId="14100"/>
          <ac:spMkLst>
            <pc:docMk/>
            <pc:sldMk cId="3455139273" sldId="380"/>
            <ac:spMk id="14" creationId="{19FF336D-48B9-3C92-DADB-BE091D070407}"/>
          </ac:spMkLst>
        </pc:spChg>
        <pc:spChg chg="mod">
          <ac:chgData name="Zhihao Liu" userId="66dd78f6-25d2-410b-91c7-5a34b2c67a14" providerId="ADAL" clId="{929931E8-95C8-49C1-949A-6BC64EE4DCE4}" dt="2023-05-20T11:50:52.197" v="3034" actId="14100"/>
          <ac:spMkLst>
            <pc:docMk/>
            <pc:sldMk cId="3455139273" sldId="380"/>
            <ac:spMk id="15" creationId="{B58BFFED-0314-1365-7E0A-64D8469BE2E9}"/>
          </ac:spMkLst>
        </pc:spChg>
        <pc:spChg chg="add mod">
          <ac:chgData name="Zhihao Liu" userId="66dd78f6-25d2-410b-91c7-5a34b2c67a14" providerId="ADAL" clId="{929931E8-95C8-49C1-949A-6BC64EE4DCE4}" dt="2023-05-20T12:37:49.804" v="4301" actId="20577"/>
          <ac:spMkLst>
            <pc:docMk/>
            <pc:sldMk cId="3455139273" sldId="380"/>
            <ac:spMk id="20" creationId="{7FA8226E-1388-B6FF-C483-731D000F9EEE}"/>
          </ac:spMkLst>
        </pc:spChg>
        <pc:spChg chg="add mod">
          <ac:chgData name="Zhihao Liu" userId="66dd78f6-25d2-410b-91c7-5a34b2c67a14" providerId="ADAL" clId="{929931E8-95C8-49C1-949A-6BC64EE4DCE4}" dt="2023-05-20T11:55:39.349" v="3071" actId="1076"/>
          <ac:spMkLst>
            <pc:docMk/>
            <pc:sldMk cId="3455139273" sldId="380"/>
            <ac:spMk id="21" creationId="{CF3ABBEC-422D-6B9B-92F9-108DC58D36BB}"/>
          </ac:spMkLst>
        </pc:spChg>
        <pc:grpChg chg="add mod">
          <ac:chgData name="Zhihao Liu" userId="66dd78f6-25d2-410b-91c7-5a34b2c67a14" providerId="ADAL" clId="{929931E8-95C8-49C1-949A-6BC64EE4DCE4}" dt="2023-05-20T11:50:52.197" v="3034" actId="14100"/>
          <ac:grpSpMkLst>
            <pc:docMk/>
            <pc:sldMk cId="3455139273" sldId="380"/>
            <ac:grpSpMk id="2" creationId="{E7C5E250-C781-2220-996B-F80E985A1BDF}"/>
          </ac:grpSpMkLst>
        </pc:grpChg>
        <pc:grpChg chg="mod">
          <ac:chgData name="Zhihao Liu" userId="66dd78f6-25d2-410b-91c7-5a34b2c67a14" providerId="ADAL" clId="{929931E8-95C8-49C1-949A-6BC64EE4DCE4}" dt="2023-05-20T11:50:52.197" v="3034" actId="14100"/>
          <ac:grpSpMkLst>
            <pc:docMk/>
            <pc:sldMk cId="3455139273" sldId="380"/>
            <ac:grpSpMk id="3" creationId="{9372E9E9-AD98-0A70-EA9D-19A5C545E029}"/>
          </ac:grpSpMkLst>
        </pc:grpChg>
        <pc:grpChg chg="mod">
          <ac:chgData name="Zhihao Liu" userId="66dd78f6-25d2-410b-91c7-5a34b2c67a14" providerId="ADAL" clId="{929931E8-95C8-49C1-949A-6BC64EE4DCE4}" dt="2023-05-20T11:50:52.197" v="3034" actId="14100"/>
          <ac:grpSpMkLst>
            <pc:docMk/>
            <pc:sldMk cId="3455139273" sldId="380"/>
            <ac:grpSpMk id="11" creationId="{B7062935-22EC-27A9-0A7F-800E82BC8375}"/>
          </ac:grpSpMkLst>
        </pc:grpChg>
        <pc:picChg chg="mod">
          <ac:chgData name="Zhihao Liu" userId="66dd78f6-25d2-410b-91c7-5a34b2c67a14" providerId="ADAL" clId="{929931E8-95C8-49C1-949A-6BC64EE4DCE4}" dt="2023-05-20T11:50:52.197" v="3034" actId="14100"/>
          <ac:picMkLst>
            <pc:docMk/>
            <pc:sldMk cId="3455139273" sldId="380"/>
            <ac:picMk id="16" creationId="{8689A18B-BF51-A333-D8D4-372C2166DA73}"/>
          </ac:picMkLst>
        </pc:picChg>
        <pc:picChg chg="mod">
          <ac:chgData name="Zhihao Liu" userId="66dd78f6-25d2-410b-91c7-5a34b2c67a14" providerId="ADAL" clId="{929931E8-95C8-49C1-949A-6BC64EE4DCE4}" dt="2023-05-20T11:50:52.197" v="3034" actId="14100"/>
          <ac:picMkLst>
            <pc:docMk/>
            <pc:sldMk cId="3455139273" sldId="380"/>
            <ac:picMk id="17" creationId="{CE4606BF-6014-8E56-3895-C0C0F1C6E8F9}"/>
          </ac:picMkLst>
        </pc:picChg>
        <pc:picChg chg="mod">
          <ac:chgData name="Zhihao Liu" userId="66dd78f6-25d2-410b-91c7-5a34b2c67a14" providerId="ADAL" clId="{929931E8-95C8-49C1-949A-6BC64EE4DCE4}" dt="2023-05-20T11:50:52.197" v="3034" actId="14100"/>
          <ac:picMkLst>
            <pc:docMk/>
            <pc:sldMk cId="3455139273" sldId="380"/>
            <ac:picMk id="18" creationId="{262401EC-5ABC-2769-EAA6-C9D508FF8E47}"/>
          </ac:picMkLst>
        </pc:picChg>
        <pc:cxnChg chg="mod">
          <ac:chgData name="Zhihao Liu" userId="66dd78f6-25d2-410b-91c7-5a34b2c67a14" providerId="ADAL" clId="{929931E8-95C8-49C1-949A-6BC64EE4DCE4}" dt="2023-05-20T11:50:52.197" v="3034" actId="14100"/>
          <ac:cxnSpMkLst>
            <pc:docMk/>
            <pc:sldMk cId="3455139273" sldId="380"/>
            <ac:cxnSpMk id="12" creationId="{6B019E1A-9072-0EC5-7F5C-DC81E6643B87}"/>
          </ac:cxnSpMkLst>
        </pc:cxnChg>
        <pc:cxnChg chg="mod">
          <ac:chgData name="Zhihao Liu" userId="66dd78f6-25d2-410b-91c7-5a34b2c67a14" providerId="ADAL" clId="{929931E8-95C8-49C1-949A-6BC64EE4DCE4}" dt="2023-05-20T11:50:52.197" v="3034" actId="14100"/>
          <ac:cxnSpMkLst>
            <pc:docMk/>
            <pc:sldMk cId="3455139273" sldId="380"/>
            <ac:cxnSpMk id="13" creationId="{B3B8EA27-8774-1D69-8F84-F4793F6B25B5}"/>
          </ac:cxnSpMkLst>
        </pc:cxnChg>
      </pc:sldChg>
      <pc:sldChg chg="new del">
        <pc:chgData name="Zhihao Liu" userId="66dd78f6-25d2-410b-91c7-5a34b2c67a14" providerId="ADAL" clId="{929931E8-95C8-49C1-949A-6BC64EE4DCE4}" dt="2023-05-20T11:48:55.310" v="3007" actId="47"/>
        <pc:sldMkLst>
          <pc:docMk/>
          <pc:sldMk cId="1869396243" sldId="381"/>
        </pc:sldMkLst>
      </pc:sldChg>
      <pc:sldChg chg="addSp delSp modSp new mod ord modClrScheme modAnim chgLayout modNotesTx">
        <pc:chgData name="Zhihao Liu" userId="66dd78f6-25d2-410b-91c7-5a34b2c67a14" providerId="ADAL" clId="{929931E8-95C8-49C1-949A-6BC64EE4DCE4}" dt="2023-05-21T22:24:32.717" v="19119"/>
        <pc:sldMkLst>
          <pc:docMk/>
          <pc:sldMk cId="2868160665" sldId="381"/>
        </pc:sldMkLst>
        <pc:spChg chg="add del mod">
          <ac:chgData name="Zhihao Liu" userId="66dd78f6-25d2-410b-91c7-5a34b2c67a14" providerId="ADAL" clId="{929931E8-95C8-49C1-949A-6BC64EE4DCE4}" dt="2023-05-21T17:14:26.378" v="11686" actId="478"/>
          <ac:spMkLst>
            <pc:docMk/>
            <pc:sldMk cId="2868160665" sldId="381"/>
            <ac:spMk id="2" creationId="{A53D4F58-8D0C-DA85-007F-76261A6DCD76}"/>
          </ac:spMkLst>
        </pc:spChg>
        <pc:spChg chg="add del mod">
          <ac:chgData name="Zhihao Liu" userId="66dd78f6-25d2-410b-91c7-5a34b2c67a14" providerId="ADAL" clId="{929931E8-95C8-49C1-949A-6BC64EE4DCE4}" dt="2023-05-21T22:24:32.454" v="19118" actId="478"/>
          <ac:spMkLst>
            <pc:docMk/>
            <pc:sldMk cId="2868160665" sldId="381"/>
            <ac:spMk id="3" creationId="{DFDC5C2E-7C7F-847C-8EFE-AAE772DAB088}"/>
          </ac:spMkLst>
        </pc:spChg>
        <pc:spChg chg="mod topLvl">
          <ac:chgData name="Zhihao Liu" userId="66dd78f6-25d2-410b-91c7-5a34b2c67a14" providerId="ADAL" clId="{929931E8-95C8-49C1-949A-6BC64EE4DCE4}" dt="2023-05-20T11:53:58.044" v="3049" actId="164"/>
          <ac:spMkLst>
            <pc:docMk/>
            <pc:sldMk cId="2868160665" sldId="381"/>
            <ac:spMk id="8" creationId="{D4352172-EDE0-7023-E297-3F2F42D15F14}"/>
          </ac:spMkLst>
        </pc:spChg>
        <pc:spChg chg="mod topLvl">
          <ac:chgData name="Zhihao Liu" userId="66dd78f6-25d2-410b-91c7-5a34b2c67a14" providerId="ADAL" clId="{929931E8-95C8-49C1-949A-6BC64EE4DCE4}" dt="2023-05-20T11:53:58.044" v="3049" actId="164"/>
          <ac:spMkLst>
            <pc:docMk/>
            <pc:sldMk cId="2868160665" sldId="381"/>
            <ac:spMk id="9" creationId="{C6EDFE75-0B18-57A8-07F5-5929F02A36BD}"/>
          </ac:spMkLst>
        </pc:spChg>
        <pc:spChg chg="mod topLvl">
          <ac:chgData name="Zhihao Liu" userId="66dd78f6-25d2-410b-91c7-5a34b2c67a14" providerId="ADAL" clId="{929931E8-95C8-49C1-949A-6BC64EE4DCE4}" dt="2023-05-20T11:53:58.044" v="3049" actId="164"/>
          <ac:spMkLst>
            <pc:docMk/>
            <pc:sldMk cId="2868160665" sldId="381"/>
            <ac:spMk id="10" creationId="{0982A684-E257-5920-B9AC-C55E3A3F9657}"/>
          </ac:spMkLst>
        </pc:spChg>
        <pc:spChg chg="mod topLvl">
          <ac:chgData name="Zhihao Liu" userId="66dd78f6-25d2-410b-91c7-5a34b2c67a14" providerId="ADAL" clId="{929931E8-95C8-49C1-949A-6BC64EE4DCE4}" dt="2023-05-20T11:53:58.044" v="3049" actId="164"/>
          <ac:spMkLst>
            <pc:docMk/>
            <pc:sldMk cId="2868160665" sldId="381"/>
            <ac:spMk id="11" creationId="{220CD6D1-FC72-247C-D45C-F296A95B37F1}"/>
          </ac:spMkLst>
        </pc:spChg>
        <pc:spChg chg="del mod">
          <ac:chgData name="Zhihao Liu" userId="66dd78f6-25d2-410b-91c7-5a34b2c67a14" providerId="ADAL" clId="{929931E8-95C8-49C1-949A-6BC64EE4DCE4}" dt="2023-05-20T11:53:26.857" v="3042" actId="478"/>
          <ac:spMkLst>
            <pc:docMk/>
            <pc:sldMk cId="2868160665" sldId="381"/>
            <ac:spMk id="24" creationId="{BDBB13A8-16CB-F1BC-D2C9-8930DF5DB8E4}"/>
          </ac:spMkLst>
        </pc:spChg>
        <pc:spChg chg="del mod topLvl">
          <ac:chgData name="Zhihao Liu" userId="66dd78f6-25d2-410b-91c7-5a34b2c67a14" providerId="ADAL" clId="{929931E8-95C8-49C1-949A-6BC64EE4DCE4}" dt="2023-05-20T11:53:52.558" v="3048" actId="478"/>
          <ac:spMkLst>
            <pc:docMk/>
            <pc:sldMk cId="2868160665" sldId="381"/>
            <ac:spMk id="25" creationId="{1B562CB9-CE2C-1727-A9AF-FC78798759AA}"/>
          </ac:spMkLst>
        </pc:spChg>
        <pc:spChg chg="del mod topLvl">
          <ac:chgData name="Zhihao Liu" userId="66dd78f6-25d2-410b-91c7-5a34b2c67a14" providerId="ADAL" clId="{929931E8-95C8-49C1-949A-6BC64EE4DCE4}" dt="2023-05-20T11:53:52.558" v="3048" actId="478"/>
          <ac:spMkLst>
            <pc:docMk/>
            <pc:sldMk cId="2868160665" sldId="381"/>
            <ac:spMk id="26" creationId="{F6D51C2F-124D-8A9D-4008-22332084949A}"/>
          </ac:spMkLst>
        </pc:spChg>
        <pc:spChg chg="del mod topLvl">
          <ac:chgData name="Zhihao Liu" userId="66dd78f6-25d2-410b-91c7-5a34b2c67a14" providerId="ADAL" clId="{929931E8-95C8-49C1-949A-6BC64EE4DCE4}" dt="2023-05-20T11:53:52.558" v="3048" actId="478"/>
          <ac:spMkLst>
            <pc:docMk/>
            <pc:sldMk cId="2868160665" sldId="381"/>
            <ac:spMk id="27" creationId="{5CC9AC9D-1769-8720-8B0B-ABF05A83C675}"/>
          </ac:spMkLst>
        </pc:spChg>
        <pc:spChg chg="del mod topLvl">
          <ac:chgData name="Zhihao Liu" userId="66dd78f6-25d2-410b-91c7-5a34b2c67a14" providerId="ADAL" clId="{929931E8-95C8-49C1-949A-6BC64EE4DCE4}" dt="2023-05-20T11:53:52.558" v="3048" actId="478"/>
          <ac:spMkLst>
            <pc:docMk/>
            <pc:sldMk cId="2868160665" sldId="381"/>
            <ac:spMk id="29" creationId="{44AF27B0-E6A1-8D61-D11B-CF430C77E57F}"/>
          </ac:spMkLst>
        </pc:spChg>
        <pc:spChg chg="del mod topLvl">
          <ac:chgData name="Zhihao Liu" userId="66dd78f6-25d2-410b-91c7-5a34b2c67a14" providerId="ADAL" clId="{929931E8-95C8-49C1-949A-6BC64EE4DCE4}" dt="2023-05-20T11:53:52.558" v="3048" actId="478"/>
          <ac:spMkLst>
            <pc:docMk/>
            <pc:sldMk cId="2868160665" sldId="381"/>
            <ac:spMk id="30" creationId="{B4D6CEB6-6734-FAE1-1167-7FDCB495A998}"/>
          </ac:spMkLst>
        </pc:spChg>
        <pc:spChg chg="del mod topLvl">
          <ac:chgData name="Zhihao Liu" userId="66dd78f6-25d2-410b-91c7-5a34b2c67a14" providerId="ADAL" clId="{929931E8-95C8-49C1-949A-6BC64EE4DCE4}" dt="2023-05-20T11:53:52.558" v="3048" actId="478"/>
          <ac:spMkLst>
            <pc:docMk/>
            <pc:sldMk cId="2868160665" sldId="381"/>
            <ac:spMk id="31" creationId="{FC1F1605-85A3-835B-A98C-BCB1988D7F1B}"/>
          </ac:spMkLst>
        </pc:spChg>
        <pc:spChg chg="del mod topLvl">
          <ac:chgData name="Zhihao Liu" userId="66dd78f6-25d2-410b-91c7-5a34b2c67a14" providerId="ADAL" clId="{929931E8-95C8-49C1-949A-6BC64EE4DCE4}" dt="2023-05-20T11:53:52.558" v="3048" actId="478"/>
          <ac:spMkLst>
            <pc:docMk/>
            <pc:sldMk cId="2868160665" sldId="381"/>
            <ac:spMk id="32" creationId="{44BE0B62-693D-C1BC-7EE9-592E2D88F0BA}"/>
          </ac:spMkLst>
        </pc:spChg>
        <pc:spChg chg="del mod">
          <ac:chgData name="Zhihao Liu" userId="66dd78f6-25d2-410b-91c7-5a34b2c67a14" providerId="ADAL" clId="{929931E8-95C8-49C1-949A-6BC64EE4DCE4}" dt="2023-05-20T11:53:24.862" v="3041" actId="478"/>
          <ac:spMkLst>
            <pc:docMk/>
            <pc:sldMk cId="2868160665" sldId="381"/>
            <ac:spMk id="33" creationId="{565631F7-7F0C-5274-0761-7CB0D1A36684}"/>
          </ac:spMkLst>
        </pc:spChg>
        <pc:spChg chg="del mod topLvl">
          <ac:chgData name="Zhihao Liu" userId="66dd78f6-25d2-410b-91c7-5a34b2c67a14" providerId="ADAL" clId="{929931E8-95C8-49C1-949A-6BC64EE4DCE4}" dt="2023-05-20T11:53:52.558" v="3048" actId="478"/>
          <ac:spMkLst>
            <pc:docMk/>
            <pc:sldMk cId="2868160665" sldId="381"/>
            <ac:spMk id="34" creationId="{EA9B8541-0908-662C-2B08-C76DCF1289D5}"/>
          </ac:spMkLst>
        </pc:spChg>
        <pc:spChg chg="del mod topLvl">
          <ac:chgData name="Zhihao Liu" userId="66dd78f6-25d2-410b-91c7-5a34b2c67a14" providerId="ADAL" clId="{929931E8-95C8-49C1-949A-6BC64EE4DCE4}" dt="2023-05-20T11:53:52.558" v="3048" actId="478"/>
          <ac:spMkLst>
            <pc:docMk/>
            <pc:sldMk cId="2868160665" sldId="381"/>
            <ac:spMk id="35" creationId="{9C0A459B-A7C9-E9E0-43FA-3B5CB2F9FD31}"/>
          </ac:spMkLst>
        </pc:spChg>
        <pc:spChg chg="del mod topLvl">
          <ac:chgData name="Zhihao Liu" userId="66dd78f6-25d2-410b-91c7-5a34b2c67a14" providerId="ADAL" clId="{929931E8-95C8-49C1-949A-6BC64EE4DCE4}" dt="2023-05-20T11:53:52.558" v="3048" actId="478"/>
          <ac:spMkLst>
            <pc:docMk/>
            <pc:sldMk cId="2868160665" sldId="381"/>
            <ac:spMk id="36" creationId="{13A7AFC1-C0F8-9D3D-87E6-EFAD8693DC9B}"/>
          </ac:spMkLst>
        </pc:spChg>
        <pc:spChg chg="del mod topLvl">
          <ac:chgData name="Zhihao Liu" userId="66dd78f6-25d2-410b-91c7-5a34b2c67a14" providerId="ADAL" clId="{929931E8-95C8-49C1-949A-6BC64EE4DCE4}" dt="2023-05-20T11:53:52.558" v="3048" actId="478"/>
          <ac:spMkLst>
            <pc:docMk/>
            <pc:sldMk cId="2868160665" sldId="381"/>
            <ac:spMk id="37" creationId="{739FA233-FB43-7B2C-A103-C3AB4A3E5CA6}"/>
          </ac:spMkLst>
        </pc:spChg>
        <pc:spChg chg="del mod topLvl">
          <ac:chgData name="Zhihao Liu" userId="66dd78f6-25d2-410b-91c7-5a34b2c67a14" providerId="ADAL" clId="{929931E8-95C8-49C1-949A-6BC64EE4DCE4}" dt="2023-05-20T11:53:52.558" v="3048" actId="478"/>
          <ac:spMkLst>
            <pc:docMk/>
            <pc:sldMk cId="2868160665" sldId="381"/>
            <ac:spMk id="38" creationId="{2447D73D-D23E-F465-4560-34D3FCC2FA24}"/>
          </ac:spMkLst>
        </pc:spChg>
        <pc:spChg chg="del mod topLvl">
          <ac:chgData name="Zhihao Liu" userId="66dd78f6-25d2-410b-91c7-5a34b2c67a14" providerId="ADAL" clId="{929931E8-95C8-49C1-949A-6BC64EE4DCE4}" dt="2023-05-20T11:53:52.558" v="3048" actId="478"/>
          <ac:spMkLst>
            <pc:docMk/>
            <pc:sldMk cId="2868160665" sldId="381"/>
            <ac:spMk id="39" creationId="{F23F3F10-E3B4-9B5D-6046-84EC92A8B6DE}"/>
          </ac:spMkLst>
        </pc:spChg>
        <pc:spChg chg="del mod topLvl">
          <ac:chgData name="Zhihao Liu" userId="66dd78f6-25d2-410b-91c7-5a34b2c67a14" providerId="ADAL" clId="{929931E8-95C8-49C1-949A-6BC64EE4DCE4}" dt="2023-05-20T11:53:52.558" v="3048" actId="478"/>
          <ac:spMkLst>
            <pc:docMk/>
            <pc:sldMk cId="2868160665" sldId="381"/>
            <ac:spMk id="40" creationId="{B1A512A9-7F7A-58BD-79DF-0956718A98C3}"/>
          </ac:spMkLst>
        </pc:spChg>
        <pc:spChg chg="del mod topLvl">
          <ac:chgData name="Zhihao Liu" userId="66dd78f6-25d2-410b-91c7-5a34b2c67a14" providerId="ADAL" clId="{929931E8-95C8-49C1-949A-6BC64EE4DCE4}" dt="2023-05-20T11:53:52.558" v="3048" actId="478"/>
          <ac:spMkLst>
            <pc:docMk/>
            <pc:sldMk cId="2868160665" sldId="381"/>
            <ac:spMk id="41" creationId="{E751BD4C-BC18-7383-5476-5B9F13982CF1}"/>
          </ac:spMkLst>
        </pc:spChg>
        <pc:spChg chg="del mod topLvl">
          <ac:chgData name="Zhihao Liu" userId="66dd78f6-25d2-410b-91c7-5a34b2c67a14" providerId="ADAL" clId="{929931E8-95C8-49C1-949A-6BC64EE4DCE4}" dt="2023-05-20T11:53:52.558" v="3048" actId="478"/>
          <ac:spMkLst>
            <pc:docMk/>
            <pc:sldMk cId="2868160665" sldId="381"/>
            <ac:spMk id="42" creationId="{8A525908-4B59-24DF-33F9-217B91313452}"/>
          </ac:spMkLst>
        </pc:spChg>
        <pc:spChg chg="del mod">
          <ac:chgData name="Zhihao Liu" userId="66dd78f6-25d2-410b-91c7-5a34b2c67a14" providerId="ADAL" clId="{929931E8-95C8-49C1-949A-6BC64EE4DCE4}" dt="2023-05-20T11:53:19.524" v="3038" actId="478"/>
          <ac:spMkLst>
            <pc:docMk/>
            <pc:sldMk cId="2868160665" sldId="381"/>
            <ac:spMk id="43" creationId="{1C6D7953-46BD-6B05-F6FB-9F028EA37C0A}"/>
          </ac:spMkLst>
        </pc:spChg>
        <pc:spChg chg="mod topLvl">
          <ac:chgData name="Zhihao Liu" userId="66dd78f6-25d2-410b-91c7-5a34b2c67a14" providerId="ADAL" clId="{929931E8-95C8-49C1-949A-6BC64EE4DCE4}" dt="2023-05-20T11:53:58.044" v="3049" actId="164"/>
          <ac:spMkLst>
            <pc:docMk/>
            <pc:sldMk cId="2868160665" sldId="381"/>
            <ac:spMk id="47" creationId="{9E785987-34D8-E056-83AB-67E3B37B9F8D}"/>
          </ac:spMkLst>
        </pc:spChg>
        <pc:spChg chg="mod topLvl">
          <ac:chgData name="Zhihao Liu" userId="66dd78f6-25d2-410b-91c7-5a34b2c67a14" providerId="ADAL" clId="{929931E8-95C8-49C1-949A-6BC64EE4DCE4}" dt="2023-05-20T11:53:58.044" v="3049" actId="164"/>
          <ac:spMkLst>
            <pc:docMk/>
            <pc:sldMk cId="2868160665" sldId="381"/>
            <ac:spMk id="48" creationId="{47742282-24E7-DF5E-2059-904A608B2FED}"/>
          </ac:spMkLst>
        </pc:spChg>
        <pc:spChg chg="mod topLvl">
          <ac:chgData name="Zhihao Liu" userId="66dd78f6-25d2-410b-91c7-5a34b2c67a14" providerId="ADAL" clId="{929931E8-95C8-49C1-949A-6BC64EE4DCE4}" dt="2023-05-20T11:53:58.044" v="3049" actId="164"/>
          <ac:spMkLst>
            <pc:docMk/>
            <pc:sldMk cId="2868160665" sldId="381"/>
            <ac:spMk id="52" creationId="{7D90397D-CE7C-8FE9-2AE1-450995F99203}"/>
          </ac:spMkLst>
        </pc:spChg>
        <pc:spChg chg="mod topLvl">
          <ac:chgData name="Zhihao Liu" userId="66dd78f6-25d2-410b-91c7-5a34b2c67a14" providerId="ADAL" clId="{929931E8-95C8-49C1-949A-6BC64EE4DCE4}" dt="2023-05-20T11:53:58.044" v="3049" actId="164"/>
          <ac:spMkLst>
            <pc:docMk/>
            <pc:sldMk cId="2868160665" sldId="381"/>
            <ac:spMk id="53" creationId="{6D43DE96-028B-C544-A091-D77526E0C9DE}"/>
          </ac:spMkLst>
        </pc:spChg>
        <pc:spChg chg="del mod topLvl">
          <ac:chgData name="Zhihao Liu" userId="66dd78f6-25d2-410b-91c7-5a34b2c67a14" providerId="ADAL" clId="{929931E8-95C8-49C1-949A-6BC64EE4DCE4}" dt="2023-05-20T11:53:52.558" v="3048" actId="478"/>
          <ac:spMkLst>
            <pc:docMk/>
            <pc:sldMk cId="2868160665" sldId="381"/>
            <ac:spMk id="54" creationId="{2D5028B9-FC2F-26F1-FB78-7A76727495C9}"/>
          </ac:spMkLst>
        </pc:spChg>
        <pc:spChg chg="mod topLvl">
          <ac:chgData name="Zhihao Liu" userId="66dd78f6-25d2-410b-91c7-5a34b2c67a14" providerId="ADAL" clId="{929931E8-95C8-49C1-949A-6BC64EE4DCE4}" dt="2023-05-20T12:00:47.111" v="3304" actId="20577"/>
          <ac:spMkLst>
            <pc:docMk/>
            <pc:sldMk cId="2868160665" sldId="381"/>
            <ac:spMk id="55" creationId="{42CC4D35-AB6E-B2E3-BB9C-A5B873344F59}"/>
          </ac:spMkLst>
        </pc:spChg>
        <pc:spChg chg="mod topLvl">
          <ac:chgData name="Zhihao Liu" userId="66dd78f6-25d2-410b-91c7-5a34b2c67a14" providerId="ADAL" clId="{929931E8-95C8-49C1-949A-6BC64EE4DCE4}" dt="2023-05-20T12:00:48.964" v="3305" actId="20577"/>
          <ac:spMkLst>
            <pc:docMk/>
            <pc:sldMk cId="2868160665" sldId="381"/>
            <ac:spMk id="56" creationId="{FBF17C0B-7E74-AAEF-DC06-C8F53D2B0740}"/>
          </ac:spMkLst>
        </pc:spChg>
        <pc:spChg chg="mod topLvl">
          <ac:chgData name="Zhihao Liu" userId="66dd78f6-25d2-410b-91c7-5a34b2c67a14" providerId="ADAL" clId="{929931E8-95C8-49C1-949A-6BC64EE4DCE4}" dt="2023-05-20T11:53:58.044" v="3049" actId="164"/>
          <ac:spMkLst>
            <pc:docMk/>
            <pc:sldMk cId="2868160665" sldId="381"/>
            <ac:spMk id="57" creationId="{0670D88E-F974-EAD7-C0D8-450C92C2F6A3}"/>
          </ac:spMkLst>
        </pc:spChg>
        <pc:spChg chg="mod topLvl">
          <ac:chgData name="Zhihao Liu" userId="66dd78f6-25d2-410b-91c7-5a34b2c67a14" providerId="ADAL" clId="{929931E8-95C8-49C1-949A-6BC64EE4DCE4}" dt="2023-05-20T11:53:58.044" v="3049" actId="164"/>
          <ac:spMkLst>
            <pc:docMk/>
            <pc:sldMk cId="2868160665" sldId="381"/>
            <ac:spMk id="58" creationId="{45AE18A9-4138-B6D8-D97A-B8E19A6EA3C0}"/>
          </ac:spMkLst>
        </pc:spChg>
        <pc:spChg chg="mod topLvl">
          <ac:chgData name="Zhihao Liu" userId="66dd78f6-25d2-410b-91c7-5a34b2c67a14" providerId="ADAL" clId="{929931E8-95C8-49C1-949A-6BC64EE4DCE4}" dt="2023-05-20T12:00:50.559" v="3306" actId="20577"/>
          <ac:spMkLst>
            <pc:docMk/>
            <pc:sldMk cId="2868160665" sldId="381"/>
            <ac:spMk id="59" creationId="{0285D852-CF39-D03B-3031-7BF2439E6ADB}"/>
          </ac:spMkLst>
        </pc:spChg>
        <pc:spChg chg="mod">
          <ac:chgData name="Zhihao Liu" userId="66dd78f6-25d2-410b-91c7-5a34b2c67a14" providerId="ADAL" clId="{929931E8-95C8-49C1-949A-6BC64EE4DCE4}" dt="2023-05-20T11:53:47.638" v="3047" actId="165"/>
          <ac:spMkLst>
            <pc:docMk/>
            <pc:sldMk cId="2868160665" sldId="381"/>
            <ac:spMk id="61" creationId="{BB86E923-5AE0-001A-1BDE-C8DC9BB1EF00}"/>
          </ac:spMkLst>
        </pc:spChg>
        <pc:spChg chg="mod">
          <ac:chgData name="Zhihao Liu" userId="66dd78f6-25d2-410b-91c7-5a34b2c67a14" providerId="ADAL" clId="{929931E8-95C8-49C1-949A-6BC64EE4DCE4}" dt="2023-05-20T11:53:47.638" v="3047" actId="165"/>
          <ac:spMkLst>
            <pc:docMk/>
            <pc:sldMk cId="2868160665" sldId="381"/>
            <ac:spMk id="62" creationId="{B7BF2563-DA2B-4203-5A2C-190B5AAB58CA}"/>
          </ac:spMkLst>
        </pc:spChg>
        <pc:spChg chg="mod">
          <ac:chgData name="Zhihao Liu" userId="66dd78f6-25d2-410b-91c7-5a34b2c67a14" providerId="ADAL" clId="{929931E8-95C8-49C1-949A-6BC64EE4DCE4}" dt="2023-05-20T11:53:47.638" v="3047" actId="165"/>
          <ac:spMkLst>
            <pc:docMk/>
            <pc:sldMk cId="2868160665" sldId="381"/>
            <ac:spMk id="63" creationId="{4D3F6590-FF62-5ABE-59B9-4277908771E1}"/>
          </ac:spMkLst>
        </pc:spChg>
        <pc:spChg chg="mod">
          <ac:chgData name="Zhihao Liu" userId="66dd78f6-25d2-410b-91c7-5a34b2c67a14" providerId="ADAL" clId="{929931E8-95C8-49C1-949A-6BC64EE4DCE4}" dt="2023-05-20T11:53:47.638" v="3047" actId="165"/>
          <ac:spMkLst>
            <pc:docMk/>
            <pc:sldMk cId="2868160665" sldId="381"/>
            <ac:spMk id="64" creationId="{D2F78968-2C9F-878C-07A4-86EACE5BD71F}"/>
          </ac:spMkLst>
        </pc:spChg>
        <pc:spChg chg="mod">
          <ac:chgData name="Zhihao Liu" userId="66dd78f6-25d2-410b-91c7-5a34b2c67a14" providerId="ADAL" clId="{929931E8-95C8-49C1-949A-6BC64EE4DCE4}" dt="2023-05-20T11:53:47.638" v="3047" actId="165"/>
          <ac:spMkLst>
            <pc:docMk/>
            <pc:sldMk cId="2868160665" sldId="381"/>
            <ac:spMk id="66" creationId="{7A35BF1F-4199-C247-6757-1DE1B4A74D48}"/>
          </ac:spMkLst>
        </pc:spChg>
        <pc:spChg chg="add mod">
          <ac:chgData name="Zhihao Liu" userId="66dd78f6-25d2-410b-91c7-5a34b2c67a14" providerId="ADAL" clId="{929931E8-95C8-49C1-949A-6BC64EE4DCE4}" dt="2023-05-21T19:16:07.457" v="12483" actId="113"/>
          <ac:spMkLst>
            <pc:docMk/>
            <pc:sldMk cId="2868160665" sldId="381"/>
            <ac:spMk id="73" creationId="{11E57DB0-F36D-17E4-FCE8-62D25BC5C07A}"/>
          </ac:spMkLst>
        </pc:spChg>
        <pc:spChg chg="add mod">
          <ac:chgData name="Zhihao Liu" userId="66dd78f6-25d2-410b-91c7-5a34b2c67a14" providerId="ADAL" clId="{929931E8-95C8-49C1-949A-6BC64EE4DCE4}" dt="2023-05-21T19:16:09.591" v="12484" actId="113"/>
          <ac:spMkLst>
            <pc:docMk/>
            <pc:sldMk cId="2868160665" sldId="381"/>
            <ac:spMk id="74" creationId="{9EF4A6DB-4D08-C593-1AB7-1BCDBF163CE4}"/>
          </ac:spMkLst>
        </pc:spChg>
        <pc:spChg chg="add mod">
          <ac:chgData name="Zhihao Liu" userId="66dd78f6-25d2-410b-91c7-5a34b2c67a14" providerId="ADAL" clId="{929931E8-95C8-49C1-949A-6BC64EE4DCE4}" dt="2023-05-21T19:16:29.036" v="12488" actId="113"/>
          <ac:spMkLst>
            <pc:docMk/>
            <pc:sldMk cId="2868160665" sldId="381"/>
            <ac:spMk id="75" creationId="{54518257-8DD1-FC7C-3C67-546363E0F11C}"/>
          </ac:spMkLst>
        </pc:spChg>
        <pc:spChg chg="add mod">
          <ac:chgData name="Zhihao Liu" userId="66dd78f6-25d2-410b-91c7-5a34b2c67a14" providerId="ADAL" clId="{929931E8-95C8-49C1-949A-6BC64EE4DCE4}" dt="2023-05-21T16:36:53.926" v="9157" actId="207"/>
          <ac:spMkLst>
            <pc:docMk/>
            <pc:sldMk cId="2868160665" sldId="381"/>
            <ac:spMk id="76" creationId="{FEB54BC9-4E85-8762-D396-799CACD7BF8F}"/>
          </ac:spMkLst>
        </pc:spChg>
        <pc:spChg chg="add mod">
          <ac:chgData name="Zhihao Liu" userId="66dd78f6-25d2-410b-91c7-5a34b2c67a14" providerId="ADAL" clId="{929931E8-95C8-49C1-949A-6BC64EE4DCE4}" dt="2023-05-21T22:24:10.489" v="19115" actId="14100"/>
          <ac:spMkLst>
            <pc:docMk/>
            <pc:sldMk cId="2868160665" sldId="381"/>
            <ac:spMk id="80" creationId="{D645EF8A-99A6-D984-2876-8E59B8A34293}"/>
          </ac:spMkLst>
        </pc:spChg>
        <pc:spChg chg="add del mod">
          <ac:chgData name="Zhihao Liu" userId="66dd78f6-25d2-410b-91c7-5a34b2c67a14" providerId="ADAL" clId="{929931E8-95C8-49C1-949A-6BC64EE4DCE4}" dt="2023-05-21T22:24:29.762" v="19117"/>
          <ac:spMkLst>
            <pc:docMk/>
            <pc:sldMk cId="2868160665" sldId="381"/>
            <ac:spMk id="81" creationId="{EAEE8827-4B9F-EF13-927A-552198D8676C}"/>
          </ac:spMkLst>
        </pc:spChg>
        <pc:spChg chg="add mod">
          <ac:chgData name="Zhihao Liu" userId="66dd78f6-25d2-410b-91c7-5a34b2c67a14" providerId="ADAL" clId="{929931E8-95C8-49C1-949A-6BC64EE4DCE4}" dt="2023-05-21T22:24:32.717" v="19119"/>
          <ac:spMkLst>
            <pc:docMk/>
            <pc:sldMk cId="2868160665" sldId="381"/>
            <ac:spMk id="82" creationId="{B5246D62-DFBA-9832-54D0-61AE5C04283A}"/>
          </ac:spMkLst>
        </pc:spChg>
        <pc:grpChg chg="add del mod">
          <ac:chgData name="Zhihao Liu" userId="66dd78f6-25d2-410b-91c7-5a34b2c67a14" providerId="ADAL" clId="{929931E8-95C8-49C1-949A-6BC64EE4DCE4}" dt="2023-05-20T11:53:35.910" v="3044" actId="165"/>
          <ac:grpSpMkLst>
            <pc:docMk/>
            <pc:sldMk cId="2868160665" sldId="381"/>
            <ac:grpSpMk id="4" creationId="{C882E0DE-0A0E-6CEB-4964-DC13DE63D401}"/>
          </ac:grpSpMkLst>
        </pc:grpChg>
        <pc:grpChg chg="del mod topLvl">
          <ac:chgData name="Zhihao Liu" userId="66dd78f6-25d2-410b-91c7-5a34b2c67a14" providerId="ADAL" clId="{929931E8-95C8-49C1-949A-6BC64EE4DCE4}" dt="2023-05-20T11:53:47.638" v="3047" actId="165"/>
          <ac:grpSpMkLst>
            <pc:docMk/>
            <pc:sldMk cId="2868160665" sldId="381"/>
            <ac:grpSpMk id="6" creationId="{2373A470-00A2-F596-0190-9B4DD69F8396}"/>
          </ac:grpSpMkLst>
        </pc:grpChg>
        <pc:grpChg chg="mod topLvl">
          <ac:chgData name="Zhihao Liu" userId="66dd78f6-25d2-410b-91c7-5a34b2c67a14" providerId="ADAL" clId="{929931E8-95C8-49C1-949A-6BC64EE4DCE4}" dt="2023-05-20T11:53:58.044" v="3049" actId="164"/>
          <ac:grpSpMkLst>
            <pc:docMk/>
            <pc:sldMk cId="2868160665" sldId="381"/>
            <ac:grpSpMk id="28" creationId="{61D52BB4-2202-4BAB-2365-E8FC2D746769}"/>
          </ac:grpSpMkLst>
        </pc:grpChg>
        <pc:grpChg chg="mod topLvl">
          <ac:chgData name="Zhihao Liu" userId="66dd78f6-25d2-410b-91c7-5a34b2c67a14" providerId="ADAL" clId="{929931E8-95C8-49C1-949A-6BC64EE4DCE4}" dt="2023-05-20T11:53:58.044" v="3049" actId="164"/>
          <ac:grpSpMkLst>
            <pc:docMk/>
            <pc:sldMk cId="2868160665" sldId="381"/>
            <ac:grpSpMk id="45" creationId="{1CCCFC3B-256D-D7BD-2ABF-3667BEB8C45E}"/>
          </ac:grpSpMkLst>
        </pc:grpChg>
        <pc:grpChg chg="mod topLvl">
          <ac:chgData name="Zhihao Liu" userId="66dd78f6-25d2-410b-91c7-5a34b2c67a14" providerId="ADAL" clId="{929931E8-95C8-49C1-949A-6BC64EE4DCE4}" dt="2023-05-20T11:53:58.044" v="3049" actId="164"/>
          <ac:grpSpMkLst>
            <pc:docMk/>
            <pc:sldMk cId="2868160665" sldId="381"/>
            <ac:grpSpMk id="46" creationId="{E9681D86-48B2-26FB-C19C-ED10AE388368}"/>
          </ac:grpSpMkLst>
        </pc:grpChg>
        <pc:grpChg chg="add del mod">
          <ac:chgData name="Zhihao Liu" userId="66dd78f6-25d2-410b-91c7-5a34b2c67a14" providerId="ADAL" clId="{929931E8-95C8-49C1-949A-6BC64EE4DCE4}" dt="2023-05-20T11:53:44.727" v="3046" actId="165"/>
          <ac:grpSpMkLst>
            <pc:docMk/>
            <pc:sldMk cId="2868160665" sldId="381"/>
            <ac:grpSpMk id="71" creationId="{47200D1A-76C7-1111-6A16-9E77025C5BC7}"/>
          </ac:grpSpMkLst>
        </pc:grpChg>
        <pc:grpChg chg="add mod">
          <ac:chgData name="Zhihao Liu" userId="66dd78f6-25d2-410b-91c7-5a34b2c67a14" providerId="ADAL" clId="{929931E8-95C8-49C1-949A-6BC64EE4DCE4}" dt="2023-05-20T11:54:03.212" v="3050" actId="1076"/>
          <ac:grpSpMkLst>
            <pc:docMk/>
            <pc:sldMk cId="2868160665" sldId="381"/>
            <ac:grpSpMk id="72" creationId="{72EE6543-C21E-70EE-A8A0-8E1B79DF85D1}"/>
          </ac:grpSpMkLst>
        </pc:grpChg>
        <pc:grpChg chg="add del mod">
          <ac:chgData name="Zhihao Liu" userId="66dd78f6-25d2-410b-91c7-5a34b2c67a14" providerId="ADAL" clId="{929931E8-95C8-49C1-949A-6BC64EE4DCE4}" dt="2023-05-21T19:16:36.375" v="12489" actId="1076"/>
          <ac:grpSpMkLst>
            <pc:docMk/>
            <pc:sldMk cId="2868160665" sldId="381"/>
            <ac:grpSpMk id="79" creationId="{C8B749B5-55AD-0115-EB1C-692814A20F76}"/>
          </ac:grpSpMkLst>
        </pc:grpChg>
        <pc:picChg chg="mod topLvl">
          <ac:chgData name="Zhihao Liu" userId="66dd78f6-25d2-410b-91c7-5a34b2c67a14" providerId="ADAL" clId="{929931E8-95C8-49C1-949A-6BC64EE4DCE4}" dt="2023-05-20T11:53:58.044" v="3049" actId="164"/>
          <ac:picMkLst>
            <pc:docMk/>
            <pc:sldMk cId="2868160665" sldId="381"/>
            <ac:picMk id="5" creationId="{157D4E51-55A4-725C-8266-968D75834A9B}"/>
          </ac:picMkLst>
        </pc:picChg>
        <pc:picChg chg="mod topLvl">
          <ac:chgData name="Zhihao Liu" userId="66dd78f6-25d2-410b-91c7-5a34b2c67a14" providerId="ADAL" clId="{929931E8-95C8-49C1-949A-6BC64EE4DCE4}" dt="2023-05-20T11:53:58.044" v="3049" actId="164"/>
          <ac:picMkLst>
            <pc:docMk/>
            <pc:sldMk cId="2868160665" sldId="381"/>
            <ac:picMk id="7" creationId="{6332E54A-F541-9ED3-F643-3F71FD8109E1}"/>
          </ac:picMkLst>
        </pc:picChg>
        <pc:picChg chg="mod topLvl">
          <ac:chgData name="Zhihao Liu" userId="66dd78f6-25d2-410b-91c7-5a34b2c67a14" providerId="ADAL" clId="{929931E8-95C8-49C1-949A-6BC64EE4DCE4}" dt="2023-05-20T11:53:58.044" v="3049" actId="164"/>
          <ac:picMkLst>
            <pc:docMk/>
            <pc:sldMk cId="2868160665" sldId="381"/>
            <ac:picMk id="12" creationId="{E5A5D384-3B6D-3C49-0178-F62B792A23CE}"/>
          </ac:picMkLst>
        </pc:picChg>
        <pc:picChg chg="del mod">
          <ac:chgData name="Zhihao Liu" userId="66dd78f6-25d2-410b-91c7-5a34b2c67a14" providerId="ADAL" clId="{929931E8-95C8-49C1-949A-6BC64EE4DCE4}" dt="2023-05-20T11:53:21.276" v="3039" actId="478"/>
          <ac:picMkLst>
            <pc:docMk/>
            <pc:sldMk cId="2868160665" sldId="381"/>
            <ac:picMk id="23" creationId="{F6E50576-AB3A-6A50-0796-29CDD2EB2B27}"/>
          </ac:picMkLst>
        </pc:picChg>
        <pc:picChg chg="mod topLvl">
          <ac:chgData name="Zhihao Liu" userId="66dd78f6-25d2-410b-91c7-5a34b2c67a14" providerId="ADAL" clId="{929931E8-95C8-49C1-949A-6BC64EE4DCE4}" dt="2023-05-20T11:53:58.044" v="3049" actId="164"/>
          <ac:picMkLst>
            <pc:docMk/>
            <pc:sldMk cId="2868160665" sldId="381"/>
            <ac:picMk id="44" creationId="{621DFB62-06BA-72C2-12B9-D9F75595B635}"/>
          </ac:picMkLst>
        </pc:picChg>
        <pc:picChg chg="mod topLvl">
          <ac:chgData name="Zhihao Liu" userId="66dd78f6-25d2-410b-91c7-5a34b2c67a14" providerId="ADAL" clId="{929931E8-95C8-49C1-949A-6BC64EE4DCE4}" dt="2023-05-20T11:53:58.044" v="3049" actId="164"/>
          <ac:picMkLst>
            <pc:docMk/>
            <pc:sldMk cId="2868160665" sldId="381"/>
            <ac:picMk id="49" creationId="{E600AB34-3202-EBCD-3A4D-F259E51B505A}"/>
          </ac:picMkLst>
        </pc:picChg>
        <pc:picChg chg="mod topLvl">
          <ac:chgData name="Zhihao Liu" userId="66dd78f6-25d2-410b-91c7-5a34b2c67a14" providerId="ADAL" clId="{929931E8-95C8-49C1-949A-6BC64EE4DCE4}" dt="2023-05-20T11:53:58.044" v="3049" actId="164"/>
          <ac:picMkLst>
            <pc:docMk/>
            <pc:sldMk cId="2868160665" sldId="381"/>
            <ac:picMk id="50" creationId="{1AFF0EEF-5BE9-7E55-9896-E65337BD9888}"/>
          </ac:picMkLst>
        </pc:picChg>
        <pc:picChg chg="mod topLvl">
          <ac:chgData name="Zhihao Liu" userId="66dd78f6-25d2-410b-91c7-5a34b2c67a14" providerId="ADAL" clId="{929931E8-95C8-49C1-949A-6BC64EE4DCE4}" dt="2023-05-20T11:53:58.044" v="3049" actId="164"/>
          <ac:picMkLst>
            <pc:docMk/>
            <pc:sldMk cId="2868160665" sldId="381"/>
            <ac:picMk id="51" creationId="{C4806653-1DB0-7637-FF0C-DB715B73771C}"/>
          </ac:picMkLst>
        </pc:picChg>
        <pc:picChg chg="mod">
          <ac:chgData name="Zhihao Liu" userId="66dd78f6-25d2-410b-91c7-5a34b2c67a14" providerId="ADAL" clId="{929931E8-95C8-49C1-949A-6BC64EE4DCE4}" dt="2023-05-20T11:53:47.638" v="3047" actId="165"/>
          <ac:picMkLst>
            <pc:docMk/>
            <pc:sldMk cId="2868160665" sldId="381"/>
            <ac:picMk id="60" creationId="{84196E33-B3EE-A1F7-5D82-FA0966FFEDA8}"/>
          </ac:picMkLst>
        </pc:picChg>
        <pc:picChg chg="mod">
          <ac:chgData name="Zhihao Liu" userId="66dd78f6-25d2-410b-91c7-5a34b2c67a14" providerId="ADAL" clId="{929931E8-95C8-49C1-949A-6BC64EE4DCE4}" dt="2023-05-20T11:53:47.638" v="3047" actId="165"/>
          <ac:picMkLst>
            <pc:docMk/>
            <pc:sldMk cId="2868160665" sldId="381"/>
            <ac:picMk id="65" creationId="{98858226-A006-62C2-6418-91B48BA4AD3C}"/>
          </ac:picMkLst>
        </pc:picChg>
        <pc:picChg chg="mod">
          <ac:chgData name="Zhihao Liu" userId="66dd78f6-25d2-410b-91c7-5a34b2c67a14" providerId="ADAL" clId="{929931E8-95C8-49C1-949A-6BC64EE4DCE4}" dt="2023-05-20T11:53:47.638" v="3047" actId="165"/>
          <ac:picMkLst>
            <pc:docMk/>
            <pc:sldMk cId="2868160665" sldId="381"/>
            <ac:picMk id="69" creationId="{177CB8E6-B975-970E-5B94-66B5A419FDAD}"/>
          </ac:picMkLst>
        </pc:picChg>
        <pc:picChg chg="mod">
          <ac:chgData name="Zhihao Liu" userId="66dd78f6-25d2-410b-91c7-5a34b2c67a14" providerId="ADAL" clId="{929931E8-95C8-49C1-949A-6BC64EE4DCE4}" dt="2023-05-20T11:53:47.638" v="3047" actId="165"/>
          <ac:picMkLst>
            <pc:docMk/>
            <pc:sldMk cId="2868160665" sldId="381"/>
            <ac:picMk id="70" creationId="{DC6EE089-3512-FE54-6E33-FCE8463C7F82}"/>
          </ac:picMkLst>
        </pc:picChg>
        <pc:picChg chg="add del mod">
          <ac:chgData name="Zhihao Liu" userId="66dd78f6-25d2-410b-91c7-5a34b2c67a14" providerId="ADAL" clId="{929931E8-95C8-49C1-949A-6BC64EE4DCE4}" dt="2023-05-21T19:16:36.375" v="12489" actId="1076"/>
          <ac:picMkLst>
            <pc:docMk/>
            <pc:sldMk cId="2868160665" sldId="381"/>
            <ac:picMk id="77" creationId="{9D506048-B498-C9A4-3752-1A2166A4F94E}"/>
          </ac:picMkLst>
        </pc:picChg>
        <pc:picChg chg="add mod">
          <ac:chgData name="Zhihao Liu" userId="66dd78f6-25d2-410b-91c7-5a34b2c67a14" providerId="ADAL" clId="{929931E8-95C8-49C1-949A-6BC64EE4DCE4}" dt="2023-05-21T19:16:36.375" v="12489" actId="1076"/>
          <ac:picMkLst>
            <pc:docMk/>
            <pc:sldMk cId="2868160665" sldId="381"/>
            <ac:picMk id="78" creationId="{527A6FF9-59FE-72E0-9D71-FE1BB27F22CD}"/>
          </ac:picMkLst>
        </pc:picChg>
        <pc:cxnChg chg="mod topLvl">
          <ac:chgData name="Zhihao Liu" userId="66dd78f6-25d2-410b-91c7-5a34b2c67a14" providerId="ADAL" clId="{929931E8-95C8-49C1-949A-6BC64EE4DCE4}" dt="2023-05-20T11:53:58.044" v="3049" actId="164"/>
          <ac:cxnSpMkLst>
            <pc:docMk/>
            <pc:sldMk cId="2868160665" sldId="381"/>
            <ac:cxnSpMk id="13" creationId="{FA82D07C-166F-68F6-AFE5-5609729B58FC}"/>
          </ac:cxnSpMkLst>
        </pc:cxnChg>
        <pc:cxnChg chg="mod topLvl">
          <ac:chgData name="Zhihao Liu" userId="66dd78f6-25d2-410b-91c7-5a34b2c67a14" providerId="ADAL" clId="{929931E8-95C8-49C1-949A-6BC64EE4DCE4}" dt="2023-05-20T11:53:58.044" v="3049" actId="164"/>
          <ac:cxnSpMkLst>
            <pc:docMk/>
            <pc:sldMk cId="2868160665" sldId="381"/>
            <ac:cxnSpMk id="14" creationId="{CFB7F3DF-0122-4904-F641-66E450962041}"/>
          </ac:cxnSpMkLst>
        </pc:cxnChg>
        <pc:cxnChg chg="mod topLvl">
          <ac:chgData name="Zhihao Liu" userId="66dd78f6-25d2-410b-91c7-5a34b2c67a14" providerId="ADAL" clId="{929931E8-95C8-49C1-949A-6BC64EE4DCE4}" dt="2023-05-20T11:53:58.044" v="3049" actId="164"/>
          <ac:cxnSpMkLst>
            <pc:docMk/>
            <pc:sldMk cId="2868160665" sldId="381"/>
            <ac:cxnSpMk id="15" creationId="{E50DC193-4B4B-F0C8-9B75-33E198C25CCF}"/>
          </ac:cxnSpMkLst>
        </pc:cxnChg>
        <pc:cxnChg chg="mod topLvl">
          <ac:chgData name="Zhihao Liu" userId="66dd78f6-25d2-410b-91c7-5a34b2c67a14" providerId="ADAL" clId="{929931E8-95C8-49C1-949A-6BC64EE4DCE4}" dt="2023-05-20T11:53:58.044" v="3049" actId="164"/>
          <ac:cxnSpMkLst>
            <pc:docMk/>
            <pc:sldMk cId="2868160665" sldId="381"/>
            <ac:cxnSpMk id="16" creationId="{D27B3AE4-D4AC-C37C-4660-6A2537CFAE0E}"/>
          </ac:cxnSpMkLst>
        </pc:cxnChg>
        <pc:cxnChg chg="mod topLvl">
          <ac:chgData name="Zhihao Liu" userId="66dd78f6-25d2-410b-91c7-5a34b2c67a14" providerId="ADAL" clId="{929931E8-95C8-49C1-949A-6BC64EE4DCE4}" dt="2023-05-20T11:53:58.044" v="3049" actId="164"/>
          <ac:cxnSpMkLst>
            <pc:docMk/>
            <pc:sldMk cId="2868160665" sldId="381"/>
            <ac:cxnSpMk id="17" creationId="{7BD0DF77-B2F9-5B30-AAA0-61BE2FDFAD96}"/>
          </ac:cxnSpMkLst>
        </pc:cxnChg>
        <pc:cxnChg chg="mod topLvl">
          <ac:chgData name="Zhihao Liu" userId="66dd78f6-25d2-410b-91c7-5a34b2c67a14" providerId="ADAL" clId="{929931E8-95C8-49C1-949A-6BC64EE4DCE4}" dt="2023-05-20T11:53:58.044" v="3049" actId="164"/>
          <ac:cxnSpMkLst>
            <pc:docMk/>
            <pc:sldMk cId="2868160665" sldId="381"/>
            <ac:cxnSpMk id="18" creationId="{B3C53246-474C-B1A5-D9F5-A24ADAB70A34}"/>
          </ac:cxnSpMkLst>
        </pc:cxnChg>
        <pc:cxnChg chg="mod topLvl">
          <ac:chgData name="Zhihao Liu" userId="66dd78f6-25d2-410b-91c7-5a34b2c67a14" providerId="ADAL" clId="{929931E8-95C8-49C1-949A-6BC64EE4DCE4}" dt="2023-05-20T11:53:58.044" v="3049" actId="164"/>
          <ac:cxnSpMkLst>
            <pc:docMk/>
            <pc:sldMk cId="2868160665" sldId="381"/>
            <ac:cxnSpMk id="19" creationId="{034D268D-9DCA-96D9-DB0D-3F29C34503BA}"/>
          </ac:cxnSpMkLst>
        </pc:cxnChg>
        <pc:cxnChg chg="mod topLvl">
          <ac:chgData name="Zhihao Liu" userId="66dd78f6-25d2-410b-91c7-5a34b2c67a14" providerId="ADAL" clId="{929931E8-95C8-49C1-949A-6BC64EE4DCE4}" dt="2023-05-20T11:53:58.044" v="3049" actId="164"/>
          <ac:cxnSpMkLst>
            <pc:docMk/>
            <pc:sldMk cId="2868160665" sldId="381"/>
            <ac:cxnSpMk id="20" creationId="{A209F792-4BF1-A2A4-B4E4-43D57A66BF07}"/>
          </ac:cxnSpMkLst>
        </pc:cxnChg>
        <pc:cxnChg chg="mod topLvl">
          <ac:chgData name="Zhihao Liu" userId="66dd78f6-25d2-410b-91c7-5a34b2c67a14" providerId="ADAL" clId="{929931E8-95C8-49C1-949A-6BC64EE4DCE4}" dt="2023-05-20T11:53:58.044" v="3049" actId="164"/>
          <ac:cxnSpMkLst>
            <pc:docMk/>
            <pc:sldMk cId="2868160665" sldId="381"/>
            <ac:cxnSpMk id="21" creationId="{72350A38-A886-F0F7-1248-F509AF71514D}"/>
          </ac:cxnSpMkLst>
        </pc:cxnChg>
        <pc:cxnChg chg="mod topLvl">
          <ac:chgData name="Zhihao Liu" userId="66dd78f6-25d2-410b-91c7-5a34b2c67a14" providerId="ADAL" clId="{929931E8-95C8-49C1-949A-6BC64EE4DCE4}" dt="2023-05-20T11:53:58.044" v="3049" actId="164"/>
          <ac:cxnSpMkLst>
            <pc:docMk/>
            <pc:sldMk cId="2868160665" sldId="381"/>
            <ac:cxnSpMk id="22" creationId="{A99F606B-EB7A-9E3E-00E2-5D96396F8344}"/>
          </ac:cxnSpMkLst>
        </pc:cxnChg>
        <pc:cxnChg chg="mod">
          <ac:chgData name="Zhihao Liu" userId="66dd78f6-25d2-410b-91c7-5a34b2c67a14" providerId="ADAL" clId="{929931E8-95C8-49C1-949A-6BC64EE4DCE4}" dt="2023-05-20T11:53:47.638" v="3047" actId="165"/>
          <ac:cxnSpMkLst>
            <pc:docMk/>
            <pc:sldMk cId="2868160665" sldId="381"/>
            <ac:cxnSpMk id="67" creationId="{27A742C5-6F68-F217-9235-2A86F6F2E9F7}"/>
          </ac:cxnSpMkLst>
        </pc:cxnChg>
        <pc:cxnChg chg="mod">
          <ac:chgData name="Zhihao Liu" userId="66dd78f6-25d2-410b-91c7-5a34b2c67a14" providerId="ADAL" clId="{929931E8-95C8-49C1-949A-6BC64EE4DCE4}" dt="2023-05-20T11:53:47.638" v="3047" actId="165"/>
          <ac:cxnSpMkLst>
            <pc:docMk/>
            <pc:sldMk cId="2868160665" sldId="381"/>
            <ac:cxnSpMk id="68" creationId="{1530DC19-7BAE-5C44-4C9B-1CF70D3C1105}"/>
          </ac:cxnSpMkLst>
        </pc:cxnChg>
      </pc:sldChg>
      <pc:sldChg chg="addSp modSp new mod modNotesTx">
        <pc:chgData name="Zhihao Liu" userId="66dd78f6-25d2-410b-91c7-5a34b2c67a14" providerId="ADAL" clId="{929931E8-95C8-49C1-949A-6BC64EE4DCE4}" dt="2023-05-21T22:24:58.070" v="19150" actId="20577"/>
        <pc:sldMkLst>
          <pc:docMk/>
          <pc:sldMk cId="1813663642" sldId="382"/>
        </pc:sldMkLst>
        <pc:spChg chg="add mod">
          <ac:chgData name="Zhihao Liu" userId="66dd78f6-25d2-410b-91c7-5a34b2c67a14" providerId="ADAL" clId="{929931E8-95C8-49C1-949A-6BC64EE4DCE4}" dt="2023-05-21T22:24:58.070" v="19150" actId="20577"/>
          <ac:spMkLst>
            <pc:docMk/>
            <pc:sldMk cId="1813663642" sldId="382"/>
            <ac:spMk id="2" creationId="{5DEE4A9B-AD26-C8B0-1D03-2F884A1EE3BD}"/>
          </ac:spMkLst>
        </pc:spChg>
        <pc:spChg chg="add mod">
          <ac:chgData name="Zhihao Liu" userId="66dd78f6-25d2-410b-91c7-5a34b2c67a14" providerId="ADAL" clId="{929931E8-95C8-49C1-949A-6BC64EE4DCE4}" dt="2023-05-20T15:44:14.570" v="4343" actId="1076"/>
          <ac:spMkLst>
            <pc:docMk/>
            <pc:sldMk cId="1813663642" sldId="382"/>
            <ac:spMk id="3" creationId="{862E12C2-6230-42F0-2B01-D779F9D84593}"/>
          </ac:spMkLst>
        </pc:spChg>
        <pc:spChg chg="add mod">
          <ac:chgData name="Zhihao Liu" userId="66dd78f6-25d2-410b-91c7-5a34b2c67a14" providerId="ADAL" clId="{929931E8-95C8-49C1-949A-6BC64EE4DCE4}" dt="2023-05-20T15:44:02.793" v="4342" actId="1076"/>
          <ac:spMkLst>
            <pc:docMk/>
            <pc:sldMk cId="1813663642" sldId="382"/>
            <ac:spMk id="4" creationId="{316AF3C0-9B0B-ABEE-92CF-3092CEC1FB60}"/>
          </ac:spMkLst>
        </pc:spChg>
      </pc:sldChg>
      <pc:sldChg chg="addSp delSp modSp add mod ord modClrScheme modAnim chgLayout modNotesTx">
        <pc:chgData name="Zhihao Liu" userId="66dd78f6-25d2-410b-91c7-5a34b2c67a14" providerId="ADAL" clId="{929931E8-95C8-49C1-949A-6BC64EE4DCE4}" dt="2023-05-21T22:18:59.253" v="19055" actId="20577"/>
        <pc:sldMkLst>
          <pc:docMk/>
          <pc:sldMk cId="790279673" sldId="383"/>
        </pc:sldMkLst>
        <pc:spChg chg="mod">
          <ac:chgData name="Zhihao Liu" userId="66dd78f6-25d2-410b-91c7-5a34b2c67a14" providerId="ADAL" clId="{929931E8-95C8-49C1-949A-6BC64EE4DCE4}" dt="2023-05-20T16:33:43.344" v="5387" actId="1076"/>
          <ac:spMkLst>
            <pc:docMk/>
            <pc:sldMk cId="790279673" sldId="383"/>
            <ac:spMk id="4" creationId="{D4EFB44E-4457-634B-65A1-C78B4002B6CD}"/>
          </ac:spMkLst>
        </pc:spChg>
        <pc:spChg chg="mod">
          <ac:chgData name="Zhihao Liu" userId="66dd78f6-25d2-410b-91c7-5a34b2c67a14" providerId="ADAL" clId="{929931E8-95C8-49C1-949A-6BC64EE4DCE4}" dt="2023-05-21T22:18:59.253" v="19055" actId="20577"/>
          <ac:spMkLst>
            <pc:docMk/>
            <pc:sldMk cId="790279673" sldId="383"/>
            <ac:spMk id="5" creationId="{86F859D1-5668-CE49-6699-23CC72EB171A}"/>
          </ac:spMkLst>
        </pc:spChg>
        <pc:spChg chg="mod">
          <ac:chgData name="Zhihao Liu" userId="66dd78f6-25d2-410b-91c7-5a34b2c67a14" providerId="ADAL" clId="{929931E8-95C8-49C1-949A-6BC64EE4DCE4}" dt="2023-05-21T17:27:03.857" v="12087" actId="20577"/>
          <ac:spMkLst>
            <pc:docMk/>
            <pc:sldMk cId="790279673" sldId="383"/>
            <ac:spMk id="6" creationId="{5756C53E-FC6D-BFA3-3393-8CFEB6729B7C}"/>
          </ac:spMkLst>
        </pc:spChg>
        <pc:spChg chg="mod">
          <ac:chgData name="Zhihao Liu" userId="66dd78f6-25d2-410b-91c7-5a34b2c67a14" providerId="ADAL" clId="{929931E8-95C8-49C1-949A-6BC64EE4DCE4}" dt="2023-05-20T16:33:43.344" v="5387" actId="1076"/>
          <ac:spMkLst>
            <pc:docMk/>
            <pc:sldMk cId="790279673" sldId="383"/>
            <ac:spMk id="14" creationId="{19FF336D-48B9-3C92-DADB-BE091D070407}"/>
          </ac:spMkLst>
        </pc:spChg>
        <pc:spChg chg="mod">
          <ac:chgData name="Zhihao Liu" userId="66dd78f6-25d2-410b-91c7-5a34b2c67a14" providerId="ADAL" clId="{929931E8-95C8-49C1-949A-6BC64EE4DCE4}" dt="2023-05-20T16:33:43.344" v="5387" actId="1076"/>
          <ac:spMkLst>
            <pc:docMk/>
            <pc:sldMk cId="790279673" sldId="383"/>
            <ac:spMk id="15" creationId="{B58BFFED-0314-1365-7E0A-64D8469BE2E9}"/>
          </ac:spMkLst>
        </pc:spChg>
        <pc:spChg chg="add del mod">
          <ac:chgData name="Zhihao Liu" userId="66dd78f6-25d2-410b-91c7-5a34b2c67a14" providerId="ADAL" clId="{929931E8-95C8-49C1-949A-6BC64EE4DCE4}" dt="2023-05-20T19:51:22.111" v="5692" actId="478"/>
          <ac:spMkLst>
            <pc:docMk/>
            <pc:sldMk cId="790279673" sldId="383"/>
            <ac:spMk id="20" creationId="{7FA8226E-1388-B6FF-C483-731D000F9EEE}"/>
          </ac:spMkLst>
        </pc:spChg>
        <pc:spChg chg="mod">
          <ac:chgData name="Zhihao Liu" userId="66dd78f6-25d2-410b-91c7-5a34b2c67a14" providerId="ADAL" clId="{929931E8-95C8-49C1-949A-6BC64EE4DCE4}" dt="2023-05-20T16:43:10.011" v="5639" actId="14100"/>
          <ac:spMkLst>
            <pc:docMk/>
            <pc:sldMk cId="790279673" sldId="383"/>
            <ac:spMk id="21" creationId="{CF3ABBEC-422D-6B9B-92F9-108DC58D36BB}"/>
          </ac:spMkLst>
        </pc:spChg>
        <pc:spChg chg="add del mod">
          <ac:chgData name="Zhihao Liu" userId="66dd78f6-25d2-410b-91c7-5a34b2c67a14" providerId="ADAL" clId="{929931E8-95C8-49C1-949A-6BC64EE4DCE4}" dt="2023-05-20T16:43:13.647" v="5641" actId="478"/>
          <ac:spMkLst>
            <pc:docMk/>
            <pc:sldMk cId="790279673" sldId="383"/>
            <ac:spMk id="27" creationId="{A15B3D51-6116-CEEA-2B4F-BD3E725AC12B}"/>
          </ac:spMkLst>
        </pc:spChg>
        <pc:spChg chg="add mod">
          <ac:chgData name="Zhihao Liu" userId="66dd78f6-25d2-410b-91c7-5a34b2c67a14" providerId="ADAL" clId="{929931E8-95C8-49C1-949A-6BC64EE4DCE4}" dt="2023-05-20T19:51:26.286" v="5696" actId="20577"/>
          <ac:spMkLst>
            <pc:docMk/>
            <pc:sldMk cId="790279673" sldId="383"/>
            <ac:spMk id="31" creationId="{DB56FD19-D009-8784-26F6-6355BFAD5A1E}"/>
          </ac:spMkLst>
        </pc:spChg>
        <pc:grpChg chg="del mod">
          <ac:chgData name="Zhihao Liu" userId="66dd78f6-25d2-410b-91c7-5a34b2c67a14" providerId="ADAL" clId="{929931E8-95C8-49C1-949A-6BC64EE4DCE4}" dt="2023-05-20T16:42:44.368" v="5632" actId="478"/>
          <ac:grpSpMkLst>
            <pc:docMk/>
            <pc:sldMk cId="790279673" sldId="383"/>
            <ac:grpSpMk id="2" creationId="{E7C5E250-C781-2220-996B-F80E985A1BDF}"/>
          </ac:grpSpMkLst>
        </pc:grpChg>
        <pc:grpChg chg="mod">
          <ac:chgData name="Zhihao Liu" userId="66dd78f6-25d2-410b-91c7-5a34b2c67a14" providerId="ADAL" clId="{929931E8-95C8-49C1-949A-6BC64EE4DCE4}" dt="2023-05-20T16:33:43.344" v="5387" actId="1076"/>
          <ac:grpSpMkLst>
            <pc:docMk/>
            <pc:sldMk cId="790279673" sldId="383"/>
            <ac:grpSpMk id="3" creationId="{9372E9E9-AD98-0A70-EA9D-19A5C545E029}"/>
          </ac:grpSpMkLst>
        </pc:grpChg>
        <pc:grpChg chg="mod">
          <ac:chgData name="Zhihao Liu" userId="66dd78f6-25d2-410b-91c7-5a34b2c67a14" providerId="ADAL" clId="{929931E8-95C8-49C1-949A-6BC64EE4DCE4}" dt="2023-05-20T16:33:43.344" v="5387" actId="1076"/>
          <ac:grpSpMkLst>
            <pc:docMk/>
            <pc:sldMk cId="790279673" sldId="383"/>
            <ac:grpSpMk id="11" creationId="{B7062935-22EC-27A9-0A7F-800E82BC8375}"/>
          </ac:grpSpMkLst>
        </pc:grpChg>
        <pc:graphicFrameChg chg="add del">
          <ac:chgData name="Zhihao Liu" userId="66dd78f6-25d2-410b-91c7-5a34b2c67a14" providerId="ADAL" clId="{929931E8-95C8-49C1-949A-6BC64EE4DCE4}" dt="2023-05-20T16:11:09.176" v="5022" actId="26606"/>
          <ac:graphicFrameMkLst>
            <pc:docMk/>
            <pc:sldMk cId="790279673" sldId="383"/>
            <ac:graphicFrameMk id="24" creationId="{5212871A-A74F-3179-62E2-83C2C2536C4B}"/>
          </ac:graphicFrameMkLst>
        </pc:graphicFrameChg>
        <pc:graphicFrameChg chg="add del">
          <ac:chgData name="Zhihao Liu" userId="66dd78f6-25d2-410b-91c7-5a34b2c67a14" providerId="ADAL" clId="{929931E8-95C8-49C1-949A-6BC64EE4DCE4}" dt="2023-05-20T16:11:09.933" v="5024" actId="26606"/>
          <ac:graphicFrameMkLst>
            <pc:docMk/>
            <pc:sldMk cId="790279673" sldId="383"/>
            <ac:graphicFrameMk id="26" creationId="{DC710694-1F86-9B87-29E9-B7F12110BDD2}"/>
          </ac:graphicFrameMkLst>
        </pc:graphicFrameChg>
        <pc:graphicFrameChg chg="add del">
          <ac:chgData name="Zhihao Liu" userId="66dd78f6-25d2-410b-91c7-5a34b2c67a14" providerId="ADAL" clId="{929931E8-95C8-49C1-949A-6BC64EE4DCE4}" dt="2023-05-20T16:11:10.508" v="5026" actId="26606"/>
          <ac:graphicFrameMkLst>
            <pc:docMk/>
            <pc:sldMk cId="790279673" sldId="383"/>
            <ac:graphicFrameMk id="28" creationId="{6E0D3EF2-46E5-7B41-E1BA-1ED191C7186A}"/>
          </ac:graphicFrameMkLst>
        </pc:graphicFrameChg>
        <pc:graphicFrameChg chg="add del">
          <ac:chgData name="Zhihao Liu" userId="66dd78f6-25d2-410b-91c7-5a34b2c67a14" providerId="ADAL" clId="{929931E8-95C8-49C1-949A-6BC64EE4DCE4}" dt="2023-05-20T16:11:11.072" v="5028" actId="26606"/>
          <ac:graphicFrameMkLst>
            <pc:docMk/>
            <pc:sldMk cId="790279673" sldId="383"/>
            <ac:graphicFrameMk id="30" creationId="{23DFCAE5-1916-CCA8-57FD-50086C2F2AF5}"/>
          </ac:graphicFrameMkLst>
        </pc:graphicFrameChg>
        <pc:picChg chg="add del mod">
          <ac:chgData name="Zhihao Liu" userId="66dd78f6-25d2-410b-91c7-5a34b2c67a14" providerId="ADAL" clId="{929931E8-95C8-49C1-949A-6BC64EE4DCE4}" dt="2023-05-20T15:32:53.752" v="4304"/>
          <ac:picMkLst>
            <pc:docMk/>
            <pc:sldMk cId="790279673" sldId="383"/>
            <ac:picMk id="7" creationId="{6BF6E556-3794-15EE-0E96-4253482CAFF5}"/>
          </ac:picMkLst>
        </pc:picChg>
        <pc:picChg chg="mod">
          <ac:chgData name="Zhihao Liu" userId="66dd78f6-25d2-410b-91c7-5a34b2c67a14" providerId="ADAL" clId="{929931E8-95C8-49C1-949A-6BC64EE4DCE4}" dt="2023-05-20T16:33:43.344" v="5387" actId="1076"/>
          <ac:picMkLst>
            <pc:docMk/>
            <pc:sldMk cId="790279673" sldId="383"/>
            <ac:picMk id="16" creationId="{8689A18B-BF51-A333-D8D4-372C2166DA73}"/>
          </ac:picMkLst>
        </pc:picChg>
        <pc:picChg chg="mod">
          <ac:chgData name="Zhihao Liu" userId="66dd78f6-25d2-410b-91c7-5a34b2c67a14" providerId="ADAL" clId="{929931E8-95C8-49C1-949A-6BC64EE4DCE4}" dt="2023-05-20T16:33:43.344" v="5387" actId="1076"/>
          <ac:picMkLst>
            <pc:docMk/>
            <pc:sldMk cId="790279673" sldId="383"/>
            <ac:picMk id="17" creationId="{CE4606BF-6014-8E56-3895-C0C0F1C6E8F9}"/>
          </ac:picMkLst>
        </pc:picChg>
        <pc:picChg chg="mod">
          <ac:chgData name="Zhihao Liu" userId="66dd78f6-25d2-410b-91c7-5a34b2c67a14" providerId="ADAL" clId="{929931E8-95C8-49C1-949A-6BC64EE4DCE4}" dt="2023-05-20T16:33:43.344" v="5387" actId="1076"/>
          <ac:picMkLst>
            <pc:docMk/>
            <pc:sldMk cId="790279673" sldId="383"/>
            <ac:picMk id="18" creationId="{262401EC-5ABC-2769-EAA6-C9D508FF8E47}"/>
          </ac:picMkLst>
        </pc:picChg>
        <pc:picChg chg="add del mod">
          <ac:chgData name="Zhihao Liu" userId="66dd78f6-25d2-410b-91c7-5a34b2c67a14" providerId="ADAL" clId="{929931E8-95C8-49C1-949A-6BC64EE4DCE4}" dt="2023-05-20T15:35:11.603" v="4314" actId="478"/>
          <ac:picMkLst>
            <pc:docMk/>
            <pc:sldMk cId="790279673" sldId="383"/>
            <ac:picMk id="19" creationId="{3BA3FFFE-BA95-3720-0439-DD23ACEBB9FD}"/>
          </ac:picMkLst>
        </pc:picChg>
        <pc:picChg chg="add del mod">
          <ac:chgData name="Zhihao Liu" userId="66dd78f6-25d2-410b-91c7-5a34b2c67a14" providerId="ADAL" clId="{929931E8-95C8-49C1-949A-6BC64EE4DCE4}" dt="2023-05-20T16:30:40.647" v="5337" actId="478"/>
          <ac:picMkLst>
            <pc:docMk/>
            <pc:sldMk cId="790279673" sldId="383"/>
            <ac:picMk id="22" creationId="{1158FBB9-CAA7-18F6-3B67-686FD09FBE97}"/>
          </ac:picMkLst>
        </pc:picChg>
        <pc:picChg chg="add del mod">
          <ac:chgData name="Zhihao Liu" userId="66dd78f6-25d2-410b-91c7-5a34b2c67a14" providerId="ADAL" clId="{929931E8-95C8-49C1-949A-6BC64EE4DCE4}" dt="2023-05-20T16:36:28.174" v="5543" actId="478"/>
          <ac:picMkLst>
            <pc:docMk/>
            <pc:sldMk cId="790279673" sldId="383"/>
            <ac:picMk id="23" creationId="{20DFED34-98D0-F4A9-0C33-6145E4E40CCD}"/>
          </ac:picMkLst>
        </pc:picChg>
        <pc:picChg chg="add mod">
          <ac:chgData name="Zhihao Liu" userId="66dd78f6-25d2-410b-91c7-5a34b2c67a14" providerId="ADAL" clId="{929931E8-95C8-49C1-949A-6BC64EE4DCE4}" dt="2023-05-20T16:43:04.252" v="5638" actId="14100"/>
          <ac:picMkLst>
            <pc:docMk/>
            <pc:sldMk cId="790279673" sldId="383"/>
            <ac:picMk id="29" creationId="{3A6AFA87-11BD-FFC2-AF72-3EA0D2B1DC12}"/>
          </ac:picMkLst>
        </pc:picChg>
        <pc:cxnChg chg="mod">
          <ac:chgData name="Zhihao Liu" userId="66dd78f6-25d2-410b-91c7-5a34b2c67a14" providerId="ADAL" clId="{929931E8-95C8-49C1-949A-6BC64EE4DCE4}" dt="2023-05-20T16:33:43.344" v="5387" actId="1076"/>
          <ac:cxnSpMkLst>
            <pc:docMk/>
            <pc:sldMk cId="790279673" sldId="383"/>
            <ac:cxnSpMk id="12" creationId="{6B019E1A-9072-0EC5-7F5C-DC81E6643B87}"/>
          </ac:cxnSpMkLst>
        </pc:cxnChg>
        <pc:cxnChg chg="mod">
          <ac:chgData name="Zhihao Liu" userId="66dd78f6-25d2-410b-91c7-5a34b2c67a14" providerId="ADAL" clId="{929931E8-95C8-49C1-949A-6BC64EE4DCE4}" dt="2023-05-20T16:33:43.344" v="5387" actId="1076"/>
          <ac:cxnSpMkLst>
            <pc:docMk/>
            <pc:sldMk cId="790279673" sldId="383"/>
            <ac:cxnSpMk id="13" creationId="{B3B8EA27-8774-1D69-8F84-F4793F6B25B5}"/>
          </ac:cxnSpMkLst>
        </pc:cxnChg>
      </pc:sldChg>
      <pc:sldChg chg="addSp delSp modSp new mod modClrScheme chgLayout modNotesTx">
        <pc:chgData name="Zhihao Liu" userId="66dd78f6-25d2-410b-91c7-5a34b2c67a14" providerId="ADAL" clId="{929931E8-95C8-49C1-949A-6BC64EE4DCE4}" dt="2023-05-21T23:25:34.290" v="20041"/>
        <pc:sldMkLst>
          <pc:docMk/>
          <pc:sldMk cId="1319821609" sldId="384"/>
        </pc:sldMkLst>
        <pc:spChg chg="add del mod">
          <ac:chgData name="Zhihao Liu" userId="66dd78f6-25d2-410b-91c7-5a34b2c67a14" providerId="ADAL" clId="{929931E8-95C8-49C1-949A-6BC64EE4DCE4}" dt="2023-05-21T17:21:50.259" v="12020" actId="478"/>
          <ac:spMkLst>
            <pc:docMk/>
            <pc:sldMk cId="1319821609" sldId="384"/>
            <ac:spMk id="2" creationId="{8E36EE16-624C-C92E-9D8B-CFF006118350}"/>
          </ac:spMkLst>
        </pc:spChg>
        <pc:spChg chg="add mod">
          <ac:chgData name="Zhihao Liu" userId="66dd78f6-25d2-410b-91c7-5a34b2c67a14" providerId="ADAL" clId="{929931E8-95C8-49C1-949A-6BC64EE4DCE4}" dt="2023-05-21T20:06:56.080" v="14859" actId="20577"/>
          <ac:spMkLst>
            <pc:docMk/>
            <pc:sldMk cId="1319821609" sldId="384"/>
            <ac:spMk id="3" creationId="{D1FF9A16-792A-C195-CA2F-67D9A399F3F4}"/>
          </ac:spMkLst>
        </pc:spChg>
        <pc:spChg chg="add del mod">
          <ac:chgData name="Zhihao Liu" userId="66dd78f6-25d2-410b-91c7-5a34b2c67a14" providerId="ADAL" clId="{929931E8-95C8-49C1-949A-6BC64EE4DCE4}" dt="2023-05-20T23:15:17.940" v="5992" actId="478"/>
          <ac:spMkLst>
            <pc:docMk/>
            <pc:sldMk cId="1319821609" sldId="384"/>
            <ac:spMk id="4" creationId="{591A8473-14F2-5980-A547-81FC95394ABC}"/>
          </ac:spMkLst>
        </pc:spChg>
        <pc:spChg chg="add del mod">
          <ac:chgData name="Zhihao Liu" userId="66dd78f6-25d2-410b-91c7-5a34b2c67a14" providerId="ADAL" clId="{929931E8-95C8-49C1-949A-6BC64EE4DCE4}" dt="2023-05-21T17:21:48.597" v="12019"/>
          <ac:spMkLst>
            <pc:docMk/>
            <pc:sldMk cId="1319821609" sldId="384"/>
            <ac:spMk id="5" creationId="{C48E2DE7-D551-CA47-D11A-E499AC8F6FBA}"/>
          </ac:spMkLst>
        </pc:spChg>
        <pc:spChg chg="add del mod">
          <ac:chgData name="Zhihao Liu" userId="66dd78f6-25d2-410b-91c7-5a34b2c67a14" providerId="ADAL" clId="{929931E8-95C8-49C1-949A-6BC64EE4DCE4}" dt="2023-05-21T22:19:53.943" v="19084" actId="14100"/>
          <ac:spMkLst>
            <pc:docMk/>
            <pc:sldMk cId="1319821609" sldId="384"/>
            <ac:spMk id="6" creationId="{980063CB-D5BA-4932-E20B-F27556C2C927}"/>
          </ac:spMkLst>
        </pc:spChg>
        <pc:spChg chg="add del mod">
          <ac:chgData name="Zhihao Liu" userId="66dd78f6-25d2-410b-91c7-5a34b2c67a14" providerId="ADAL" clId="{929931E8-95C8-49C1-949A-6BC64EE4DCE4}" dt="2023-05-21T17:28:48.182" v="12093"/>
          <ac:spMkLst>
            <pc:docMk/>
            <pc:sldMk cId="1319821609" sldId="384"/>
            <ac:spMk id="7" creationId="{192A6C21-03B1-A02C-CD03-76529E9BD01A}"/>
          </ac:spMkLst>
        </pc:spChg>
        <pc:spChg chg="mod">
          <ac:chgData name="Zhihao Liu" userId="66dd78f6-25d2-410b-91c7-5a34b2c67a14" providerId="ADAL" clId="{929931E8-95C8-49C1-949A-6BC64EE4DCE4}" dt="2023-05-21T19:03:05.820" v="12169"/>
          <ac:spMkLst>
            <pc:docMk/>
            <pc:sldMk cId="1319821609" sldId="384"/>
            <ac:spMk id="10" creationId="{D0D7A96E-6690-8AC1-EC18-41A89513F3C2}"/>
          </ac:spMkLst>
        </pc:spChg>
        <pc:spChg chg="mod">
          <ac:chgData name="Zhihao Liu" userId="66dd78f6-25d2-410b-91c7-5a34b2c67a14" providerId="ADAL" clId="{929931E8-95C8-49C1-949A-6BC64EE4DCE4}" dt="2023-05-21T19:03:05.820" v="12169"/>
          <ac:spMkLst>
            <pc:docMk/>
            <pc:sldMk cId="1319821609" sldId="384"/>
            <ac:spMk id="14" creationId="{1D6BAB2A-01D9-2785-739C-8F68615D43EB}"/>
          </ac:spMkLst>
        </pc:spChg>
        <pc:spChg chg="mod">
          <ac:chgData name="Zhihao Liu" userId="66dd78f6-25d2-410b-91c7-5a34b2c67a14" providerId="ADAL" clId="{929931E8-95C8-49C1-949A-6BC64EE4DCE4}" dt="2023-05-21T19:03:05.820" v="12169"/>
          <ac:spMkLst>
            <pc:docMk/>
            <pc:sldMk cId="1319821609" sldId="384"/>
            <ac:spMk id="15" creationId="{3C4909F5-DFE5-918D-1191-25E5C56E413F}"/>
          </ac:spMkLst>
        </pc:spChg>
        <pc:spChg chg="mod">
          <ac:chgData name="Zhihao Liu" userId="66dd78f6-25d2-410b-91c7-5a34b2c67a14" providerId="ADAL" clId="{929931E8-95C8-49C1-949A-6BC64EE4DCE4}" dt="2023-05-21T19:08:16.741" v="12263" actId="113"/>
          <ac:spMkLst>
            <pc:docMk/>
            <pc:sldMk cId="1319821609" sldId="384"/>
            <ac:spMk id="18" creationId="{9864A599-965B-49EA-2B36-06AF4E1672A1}"/>
          </ac:spMkLst>
        </pc:spChg>
        <pc:spChg chg="mod">
          <ac:chgData name="Zhihao Liu" userId="66dd78f6-25d2-410b-91c7-5a34b2c67a14" providerId="ADAL" clId="{929931E8-95C8-49C1-949A-6BC64EE4DCE4}" dt="2023-05-21T19:08:12.880" v="12262" actId="1076"/>
          <ac:spMkLst>
            <pc:docMk/>
            <pc:sldMk cId="1319821609" sldId="384"/>
            <ac:spMk id="22" creationId="{DF636E32-9529-8C55-BBC0-5CC2300BA2C6}"/>
          </ac:spMkLst>
        </pc:spChg>
        <pc:spChg chg="mod">
          <ac:chgData name="Zhihao Liu" userId="66dd78f6-25d2-410b-91c7-5a34b2c67a14" providerId="ADAL" clId="{929931E8-95C8-49C1-949A-6BC64EE4DCE4}" dt="2023-05-21T19:08:12.880" v="12262" actId="1076"/>
          <ac:spMkLst>
            <pc:docMk/>
            <pc:sldMk cId="1319821609" sldId="384"/>
            <ac:spMk id="23" creationId="{45A2AE9F-CE22-CC8D-1EF4-A14B84E718A5}"/>
          </ac:spMkLst>
        </pc:spChg>
        <pc:spChg chg="add del mod">
          <ac:chgData name="Zhihao Liu" userId="66dd78f6-25d2-410b-91c7-5a34b2c67a14" providerId="ADAL" clId="{929931E8-95C8-49C1-949A-6BC64EE4DCE4}" dt="2023-05-21T20:07:05.050" v="14860" actId="478"/>
          <ac:spMkLst>
            <pc:docMk/>
            <pc:sldMk cId="1319821609" sldId="384"/>
            <ac:spMk id="24" creationId="{B03F8D6C-FD88-16A8-DB37-B7C4EE74A27B}"/>
          </ac:spMkLst>
        </pc:spChg>
        <pc:spChg chg="add mod">
          <ac:chgData name="Zhihao Liu" userId="66dd78f6-25d2-410b-91c7-5a34b2c67a14" providerId="ADAL" clId="{929931E8-95C8-49C1-949A-6BC64EE4DCE4}" dt="2023-05-21T19:25:55.117" v="12665" actId="20577"/>
          <ac:spMkLst>
            <pc:docMk/>
            <pc:sldMk cId="1319821609" sldId="384"/>
            <ac:spMk id="25" creationId="{13FD622D-CFA7-1FB0-6D39-549B50D638C3}"/>
          </ac:spMkLst>
        </pc:spChg>
        <pc:spChg chg="add mod">
          <ac:chgData name="Zhihao Liu" userId="66dd78f6-25d2-410b-91c7-5a34b2c67a14" providerId="ADAL" clId="{929931E8-95C8-49C1-949A-6BC64EE4DCE4}" dt="2023-05-21T21:37:21.437" v="18126" actId="404"/>
          <ac:spMkLst>
            <pc:docMk/>
            <pc:sldMk cId="1319821609" sldId="384"/>
            <ac:spMk id="27" creationId="{BBCB7DF4-9EFF-DAA9-CE4E-10D1C14D0E81}"/>
          </ac:spMkLst>
        </pc:spChg>
        <pc:spChg chg="mod">
          <ac:chgData name="Zhihao Liu" userId="66dd78f6-25d2-410b-91c7-5a34b2c67a14" providerId="ADAL" clId="{929931E8-95C8-49C1-949A-6BC64EE4DCE4}" dt="2023-05-21T23:25:34.290" v="20041"/>
          <ac:spMkLst>
            <pc:docMk/>
            <pc:sldMk cId="1319821609" sldId="384"/>
            <ac:spMk id="29" creationId="{EC6C5ECB-445A-AC52-7F55-85477444C02B}"/>
          </ac:spMkLst>
        </pc:spChg>
        <pc:grpChg chg="add del mod">
          <ac:chgData name="Zhihao Liu" userId="66dd78f6-25d2-410b-91c7-5a34b2c67a14" providerId="ADAL" clId="{929931E8-95C8-49C1-949A-6BC64EE4DCE4}" dt="2023-05-21T19:03:11.580" v="12170" actId="478"/>
          <ac:grpSpMkLst>
            <pc:docMk/>
            <pc:sldMk cId="1319821609" sldId="384"/>
            <ac:grpSpMk id="8" creationId="{1E27B59B-FCA1-2EEF-94E1-5E3B24956896}"/>
          </ac:grpSpMkLst>
        </pc:grpChg>
        <pc:grpChg chg="mod">
          <ac:chgData name="Zhihao Liu" userId="66dd78f6-25d2-410b-91c7-5a34b2c67a14" providerId="ADAL" clId="{929931E8-95C8-49C1-949A-6BC64EE4DCE4}" dt="2023-05-21T19:03:05.820" v="12169"/>
          <ac:grpSpMkLst>
            <pc:docMk/>
            <pc:sldMk cId="1319821609" sldId="384"/>
            <ac:grpSpMk id="9" creationId="{67A49355-4097-5C5E-8AD9-CB3549B4E172}"/>
          </ac:grpSpMkLst>
        </pc:grpChg>
        <pc:grpChg chg="mod">
          <ac:chgData name="Zhihao Liu" userId="66dd78f6-25d2-410b-91c7-5a34b2c67a14" providerId="ADAL" clId="{929931E8-95C8-49C1-949A-6BC64EE4DCE4}" dt="2023-05-21T19:03:05.820" v="12169"/>
          <ac:grpSpMkLst>
            <pc:docMk/>
            <pc:sldMk cId="1319821609" sldId="384"/>
            <ac:grpSpMk id="12" creationId="{536D4663-8F97-A609-BBD4-A5FCBC4225EF}"/>
          </ac:grpSpMkLst>
        </pc:grpChg>
        <pc:grpChg chg="add del mod">
          <ac:chgData name="Zhihao Liu" userId="66dd78f6-25d2-410b-91c7-5a34b2c67a14" providerId="ADAL" clId="{929931E8-95C8-49C1-949A-6BC64EE4DCE4}" dt="2023-05-21T19:10:10.217" v="12267" actId="478"/>
          <ac:grpSpMkLst>
            <pc:docMk/>
            <pc:sldMk cId="1319821609" sldId="384"/>
            <ac:grpSpMk id="16" creationId="{4B9C2C7B-BD0C-E178-8137-5C842EB00A9B}"/>
          </ac:grpSpMkLst>
        </pc:grpChg>
        <pc:grpChg chg="mod">
          <ac:chgData name="Zhihao Liu" userId="66dd78f6-25d2-410b-91c7-5a34b2c67a14" providerId="ADAL" clId="{929931E8-95C8-49C1-949A-6BC64EE4DCE4}" dt="2023-05-21T19:08:12.880" v="12262" actId="1076"/>
          <ac:grpSpMkLst>
            <pc:docMk/>
            <pc:sldMk cId="1319821609" sldId="384"/>
            <ac:grpSpMk id="17" creationId="{B8D96439-D414-08EF-D773-D62C4661985F}"/>
          </ac:grpSpMkLst>
        </pc:grpChg>
        <pc:grpChg chg="mod">
          <ac:chgData name="Zhihao Liu" userId="66dd78f6-25d2-410b-91c7-5a34b2c67a14" providerId="ADAL" clId="{929931E8-95C8-49C1-949A-6BC64EE4DCE4}" dt="2023-05-21T19:08:12.880" v="12262" actId="1076"/>
          <ac:grpSpMkLst>
            <pc:docMk/>
            <pc:sldMk cId="1319821609" sldId="384"/>
            <ac:grpSpMk id="20" creationId="{5CE1D314-39F3-30CA-FDCC-D7B3A5EE3635}"/>
          </ac:grpSpMkLst>
        </pc:grpChg>
        <pc:grpChg chg="add mod">
          <ac:chgData name="Zhihao Liu" userId="66dd78f6-25d2-410b-91c7-5a34b2c67a14" providerId="ADAL" clId="{929931E8-95C8-49C1-949A-6BC64EE4DCE4}" dt="2023-05-21T23:25:34.290" v="20041"/>
          <ac:grpSpMkLst>
            <pc:docMk/>
            <pc:sldMk cId="1319821609" sldId="384"/>
            <ac:grpSpMk id="28" creationId="{9F48A75B-E41D-6A1E-3AB2-45B05B2EE006}"/>
          </ac:grpSpMkLst>
        </pc:grpChg>
        <pc:picChg chg="mod">
          <ac:chgData name="Zhihao Liu" userId="66dd78f6-25d2-410b-91c7-5a34b2c67a14" providerId="ADAL" clId="{929931E8-95C8-49C1-949A-6BC64EE4DCE4}" dt="2023-05-21T19:03:05.820" v="12169"/>
          <ac:picMkLst>
            <pc:docMk/>
            <pc:sldMk cId="1319821609" sldId="384"/>
            <ac:picMk id="11" creationId="{0C25F3B4-46AD-F0A8-0014-890EA3FEE03C}"/>
          </ac:picMkLst>
        </pc:picChg>
        <pc:picChg chg="mod">
          <ac:chgData name="Zhihao Liu" userId="66dd78f6-25d2-410b-91c7-5a34b2c67a14" providerId="ADAL" clId="{929931E8-95C8-49C1-949A-6BC64EE4DCE4}" dt="2023-05-21T19:03:05.820" v="12169"/>
          <ac:picMkLst>
            <pc:docMk/>
            <pc:sldMk cId="1319821609" sldId="384"/>
            <ac:picMk id="13" creationId="{5467C4CA-0830-8972-2898-308DD82B7142}"/>
          </ac:picMkLst>
        </pc:picChg>
        <pc:picChg chg="mod">
          <ac:chgData name="Zhihao Liu" userId="66dd78f6-25d2-410b-91c7-5a34b2c67a14" providerId="ADAL" clId="{929931E8-95C8-49C1-949A-6BC64EE4DCE4}" dt="2023-05-21T19:08:12.880" v="12262" actId="1076"/>
          <ac:picMkLst>
            <pc:docMk/>
            <pc:sldMk cId="1319821609" sldId="384"/>
            <ac:picMk id="19" creationId="{49D706E4-51EF-EEAA-E1A1-3556359DFFE2}"/>
          </ac:picMkLst>
        </pc:picChg>
        <pc:picChg chg="mod">
          <ac:chgData name="Zhihao Liu" userId="66dd78f6-25d2-410b-91c7-5a34b2c67a14" providerId="ADAL" clId="{929931E8-95C8-49C1-949A-6BC64EE4DCE4}" dt="2023-05-21T19:08:12.880" v="12262" actId="1076"/>
          <ac:picMkLst>
            <pc:docMk/>
            <pc:sldMk cId="1319821609" sldId="384"/>
            <ac:picMk id="21" creationId="{3EBF99DC-A6DA-7C67-17EB-0596D8FBB866}"/>
          </ac:picMkLst>
        </pc:picChg>
        <pc:picChg chg="add mod">
          <ac:chgData name="Zhihao Liu" userId="66dd78f6-25d2-410b-91c7-5a34b2c67a14" providerId="ADAL" clId="{929931E8-95C8-49C1-949A-6BC64EE4DCE4}" dt="2023-05-21T19:08:39.375" v="12265" actId="1076"/>
          <ac:picMkLst>
            <pc:docMk/>
            <pc:sldMk cId="1319821609" sldId="384"/>
            <ac:picMk id="1026" creationId="{F0BE478E-C2E5-8ED0-E52F-2CA34E7C8096}"/>
          </ac:picMkLst>
        </pc:picChg>
        <pc:cxnChg chg="mod">
          <ac:chgData name="Zhihao Liu" userId="66dd78f6-25d2-410b-91c7-5a34b2c67a14" providerId="ADAL" clId="{929931E8-95C8-49C1-949A-6BC64EE4DCE4}" dt="2023-05-21T23:25:34.290" v="20041"/>
          <ac:cxnSpMkLst>
            <pc:docMk/>
            <pc:sldMk cId="1319821609" sldId="384"/>
            <ac:cxnSpMk id="30" creationId="{D8685192-7FCB-30B0-4137-7B7E3093DDC1}"/>
          </ac:cxnSpMkLst>
        </pc:cxnChg>
      </pc:sldChg>
      <pc:sldChg chg="addSp modSp new del">
        <pc:chgData name="Zhihao Liu" userId="66dd78f6-25d2-410b-91c7-5a34b2c67a14" providerId="ADAL" clId="{929931E8-95C8-49C1-949A-6BC64EE4DCE4}" dt="2023-05-20T16:36:25.536" v="5542" actId="47"/>
        <pc:sldMkLst>
          <pc:docMk/>
          <pc:sldMk cId="3683461338" sldId="385"/>
        </pc:sldMkLst>
        <pc:picChg chg="add mod">
          <ac:chgData name="Zhihao Liu" userId="66dd78f6-25d2-410b-91c7-5a34b2c67a14" providerId="ADAL" clId="{929931E8-95C8-49C1-949A-6BC64EE4DCE4}" dt="2023-05-20T16:36:20.258" v="5540"/>
          <ac:picMkLst>
            <pc:docMk/>
            <pc:sldMk cId="3683461338" sldId="385"/>
            <ac:picMk id="2" creationId="{54491FE6-C371-5DD7-2BA4-342D076263B4}"/>
          </ac:picMkLst>
        </pc:picChg>
      </pc:sldChg>
      <pc:sldChg chg="addSp delSp modSp add mod ord modClrScheme chgLayout modNotesTx">
        <pc:chgData name="Zhihao Liu" userId="66dd78f6-25d2-410b-91c7-5a34b2c67a14" providerId="ADAL" clId="{929931E8-95C8-49C1-949A-6BC64EE4DCE4}" dt="2023-05-21T22:23:00.761" v="19112" actId="20577"/>
        <pc:sldMkLst>
          <pc:docMk/>
          <pc:sldMk cId="856899801" sldId="386"/>
        </pc:sldMkLst>
        <pc:spChg chg="mod">
          <ac:chgData name="Zhihao Liu" userId="66dd78f6-25d2-410b-91c7-5a34b2c67a14" providerId="ADAL" clId="{929931E8-95C8-49C1-949A-6BC64EE4DCE4}" dt="2023-05-21T22:19:21.324" v="19066" actId="14100"/>
          <ac:spMkLst>
            <pc:docMk/>
            <pc:sldMk cId="856899801" sldId="386"/>
            <ac:spMk id="5" creationId="{86F859D1-5668-CE49-6699-23CC72EB171A}"/>
          </ac:spMkLst>
        </pc:spChg>
        <pc:spChg chg="mod">
          <ac:chgData name="Zhihao Liu" userId="66dd78f6-25d2-410b-91c7-5a34b2c67a14" providerId="ADAL" clId="{929931E8-95C8-49C1-949A-6BC64EE4DCE4}" dt="2023-05-21T16:25:48.352" v="8345" actId="20577"/>
          <ac:spMkLst>
            <pc:docMk/>
            <pc:sldMk cId="856899801" sldId="386"/>
            <ac:spMk id="6" creationId="{5756C53E-FC6D-BFA3-3393-8CFEB6729B7C}"/>
          </ac:spMkLst>
        </pc:spChg>
        <pc:spChg chg="add del mod">
          <ac:chgData name="Zhihao Liu" userId="66dd78f6-25d2-410b-91c7-5a34b2c67a14" providerId="ADAL" clId="{929931E8-95C8-49C1-949A-6BC64EE4DCE4}" dt="2023-05-20T19:52:16.762" v="5697" actId="478"/>
          <ac:spMkLst>
            <pc:docMk/>
            <pc:sldMk cId="856899801" sldId="386"/>
            <ac:spMk id="7" creationId="{08A21EF8-C0A1-8EE7-AF46-3622194A598C}"/>
          </ac:spMkLst>
        </pc:spChg>
        <pc:spChg chg="add mod">
          <ac:chgData name="Zhihao Liu" userId="66dd78f6-25d2-410b-91c7-5a34b2c67a14" providerId="ADAL" clId="{929931E8-95C8-49C1-949A-6BC64EE4DCE4}" dt="2023-05-20T19:52:22.611" v="5700" actId="1036"/>
          <ac:spMkLst>
            <pc:docMk/>
            <pc:sldMk cId="856899801" sldId="386"/>
            <ac:spMk id="19" creationId="{D8338F9D-141C-CCC8-46DA-42A4BEE4DA0E}"/>
          </ac:spMkLst>
        </pc:spChg>
        <pc:spChg chg="mod">
          <ac:chgData name="Zhihao Liu" userId="66dd78f6-25d2-410b-91c7-5a34b2c67a14" providerId="ADAL" clId="{929931E8-95C8-49C1-949A-6BC64EE4DCE4}" dt="2023-05-21T16:14:43.135" v="7827" actId="20577"/>
          <ac:spMkLst>
            <pc:docMk/>
            <pc:sldMk cId="856899801" sldId="386"/>
            <ac:spMk id="20" creationId="{7FA8226E-1388-B6FF-C483-731D000F9EEE}"/>
          </ac:spMkLst>
        </pc:spChg>
      </pc:sldChg>
      <pc:sldChg chg="add del">
        <pc:chgData name="Zhihao Liu" userId="66dd78f6-25d2-410b-91c7-5a34b2c67a14" providerId="ADAL" clId="{929931E8-95C8-49C1-949A-6BC64EE4DCE4}" dt="2023-05-20T19:52:35.029" v="5701" actId="47"/>
        <pc:sldMkLst>
          <pc:docMk/>
          <pc:sldMk cId="1268326868" sldId="387"/>
        </pc:sldMkLst>
      </pc:sldChg>
      <pc:sldChg chg="add del">
        <pc:chgData name="Zhihao Liu" userId="66dd78f6-25d2-410b-91c7-5a34b2c67a14" providerId="ADAL" clId="{929931E8-95C8-49C1-949A-6BC64EE4DCE4}" dt="2023-05-20T16:42:46.376" v="5634"/>
        <pc:sldMkLst>
          <pc:docMk/>
          <pc:sldMk cId="767635335" sldId="388"/>
        </pc:sldMkLst>
      </pc:sldChg>
      <pc:sldChg chg="addSp delSp modSp add del mod modClrScheme chgLayout modNotesTx">
        <pc:chgData name="Zhihao Liu" userId="66dd78f6-25d2-410b-91c7-5a34b2c67a14" providerId="ADAL" clId="{929931E8-95C8-49C1-949A-6BC64EE4DCE4}" dt="2023-05-21T22:23:10.872" v="19113" actId="47"/>
        <pc:sldMkLst>
          <pc:docMk/>
          <pc:sldMk cId="2079052376" sldId="388"/>
        </pc:sldMkLst>
        <pc:spChg chg="mod">
          <ac:chgData name="Zhihao Liu" userId="66dd78f6-25d2-410b-91c7-5a34b2c67a14" providerId="ADAL" clId="{929931E8-95C8-49C1-949A-6BC64EE4DCE4}" dt="2023-05-20T16:45:58.927" v="5659"/>
          <ac:spMkLst>
            <pc:docMk/>
            <pc:sldMk cId="2079052376" sldId="388"/>
            <ac:spMk id="4" creationId="{E1698C9F-9798-2CBD-16B6-A61FCF9B84AD}"/>
          </ac:spMkLst>
        </pc:spChg>
        <pc:spChg chg="mod">
          <ac:chgData name="Zhihao Liu" userId="66dd78f6-25d2-410b-91c7-5a34b2c67a14" providerId="ADAL" clId="{929931E8-95C8-49C1-949A-6BC64EE4DCE4}" dt="2023-05-21T22:19:13.124" v="19063" actId="14100"/>
          <ac:spMkLst>
            <pc:docMk/>
            <pc:sldMk cId="2079052376" sldId="388"/>
            <ac:spMk id="5" creationId="{86F859D1-5668-CE49-6699-23CC72EB171A}"/>
          </ac:spMkLst>
        </pc:spChg>
        <pc:spChg chg="mod">
          <ac:chgData name="Zhihao Liu" userId="66dd78f6-25d2-410b-91c7-5a34b2c67a14" providerId="ADAL" clId="{929931E8-95C8-49C1-949A-6BC64EE4DCE4}" dt="2023-05-21T16:25:52.407" v="8347" actId="20577"/>
          <ac:spMkLst>
            <pc:docMk/>
            <pc:sldMk cId="2079052376" sldId="388"/>
            <ac:spMk id="6" creationId="{5756C53E-FC6D-BFA3-3393-8CFEB6729B7C}"/>
          </ac:spMkLst>
        </pc:spChg>
        <pc:spChg chg="mod">
          <ac:chgData name="Zhihao Liu" userId="66dd78f6-25d2-410b-91c7-5a34b2c67a14" providerId="ADAL" clId="{929931E8-95C8-49C1-949A-6BC64EE4DCE4}" dt="2023-05-20T16:45:58.927" v="5659"/>
          <ac:spMkLst>
            <pc:docMk/>
            <pc:sldMk cId="2079052376" sldId="388"/>
            <ac:spMk id="13" creationId="{0A099E7D-04DE-0202-291A-206C913FB354}"/>
          </ac:spMkLst>
        </pc:spChg>
        <pc:spChg chg="mod">
          <ac:chgData name="Zhihao Liu" userId="66dd78f6-25d2-410b-91c7-5a34b2c67a14" providerId="ADAL" clId="{929931E8-95C8-49C1-949A-6BC64EE4DCE4}" dt="2023-05-20T16:45:58.927" v="5659"/>
          <ac:spMkLst>
            <pc:docMk/>
            <pc:sldMk cId="2079052376" sldId="388"/>
            <ac:spMk id="14" creationId="{62FA4FC5-5C75-52B3-74F1-3BBCC0EE04B2}"/>
          </ac:spMkLst>
        </pc:spChg>
        <pc:spChg chg="add del">
          <ac:chgData name="Zhihao Liu" userId="66dd78f6-25d2-410b-91c7-5a34b2c67a14" providerId="ADAL" clId="{929931E8-95C8-49C1-949A-6BC64EE4DCE4}" dt="2023-05-20T19:50:27.176" v="5668" actId="22"/>
          <ac:spMkLst>
            <pc:docMk/>
            <pc:sldMk cId="2079052376" sldId="388"/>
            <ac:spMk id="19" creationId="{C1C4B64D-DDFA-ADAC-A9DB-4D9E45587430}"/>
          </ac:spMkLst>
        </pc:spChg>
        <pc:spChg chg="mod">
          <ac:chgData name="Zhihao Liu" userId="66dd78f6-25d2-410b-91c7-5a34b2c67a14" providerId="ADAL" clId="{929931E8-95C8-49C1-949A-6BC64EE4DCE4}" dt="2023-05-20T19:51:14.095" v="5691" actId="1036"/>
          <ac:spMkLst>
            <pc:docMk/>
            <pc:sldMk cId="2079052376" sldId="388"/>
            <ac:spMk id="20" creationId="{7FA8226E-1388-B6FF-C483-731D000F9EEE}"/>
          </ac:spMkLst>
        </pc:spChg>
        <pc:spChg chg="mod">
          <ac:chgData name="Zhihao Liu" userId="66dd78f6-25d2-410b-91c7-5a34b2c67a14" providerId="ADAL" clId="{929931E8-95C8-49C1-949A-6BC64EE4DCE4}" dt="2023-05-21T16:06:41.620" v="7521" actId="14100"/>
          <ac:spMkLst>
            <pc:docMk/>
            <pc:sldMk cId="2079052376" sldId="388"/>
            <ac:spMk id="21" creationId="{CF3ABBEC-422D-6B9B-92F9-108DC58D36BB}"/>
          </ac:spMkLst>
        </pc:spChg>
        <pc:spChg chg="add mod">
          <ac:chgData name="Zhihao Liu" userId="66dd78f6-25d2-410b-91c7-5a34b2c67a14" providerId="ADAL" clId="{929931E8-95C8-49C1-949A-6BC64EE4DCE4}" dt="2023-05-21T16:09:40.651" v="7535" actId="20577"/>
          <ac:spMkLst>
            <pc:docMk/>
            <pc:sldMk cId="2079052376" sldId="388"/>
            <ac:spMk id="22" creationId="{224B203E-2A1D-D5E3-01ED-DD40DC3C45B3}"/>
          </ac:spMkLst>
        </pc:spChg>
        <pc:grpChg chg="add mod">
          <ac:chgData name="Zhihao Liu" userId="66dd78f6-25d2-410b-91c7-5a34b2c67a14" providerId="ADAL" clId="{929931E8-95C8-49C1-949A-6BC64EE4DCE4}" dt="2023-05-20T16:45:58.927" v="5659"/>
          <ac:grpSpMkLst>
            <pc:docMk/>
            <pc:sldMk cId="2079052376" sldId="388"/>
            <ac:grpSpMk id="2" creationId="{CB902EFA-5AD8-6758-E276-1C13020155D6}"/>
          </ac:grpSpMkLst>
        </pc:grpChg>
        <pc:grpChg chg="mod">
          <ac:chgData name="Zhihao Liu" userId="66dd78f6-25d2-410b-91c7-5a34b2c67a14" providerId="ADAL" clId="{929931E8-95C8-49C1-949A-6BC64EE4DCE4}" dt="2023-05-20T16:45:58.927" v="5659"/>
          <ac:grpSpMkLst>
            <pc:docMk/>
            <pc:sldMk cId="2079052376" sldId="388"/>
            <ac:grpSpMk id="3" creationId="{9FD979E7-9760-7F4C-380B-601132890C67}"/>
          </ac:grpSpMkLst>
        </pc:grpChg>
        <pc:grpChg chg="mod">
          <ac:chgData name="Zhihao Liu" userId="66dd78f6-25d2-410b-91c7-5a34b2c67a14" providerId="ADAL" clId="{929931E8-95C8-49C1-949A-6BC64EE4DCE4}" dt="2023-05-20T16:45:58.927" v="5659"/>
          <ac:grpSpMkLst>
            <pc:docMk/>
            <pc:sldMk cId="2079052376" sldId="388"/>
            <ac:grpSpMk id="7" creationId="{6597A510-79AB-56B8-701A-B6F59FFE3C7A}"/>
          </ac:grpSpMkLst>
        </pc:grpChg>
        <pc:picChg chg="mod">
          <ac:chgData name="Zhihao Liu" userId="66dd78f6-25d2-410b-91c7-5a34b2c67a14" providerId="ADAL" clId="{929931E8-95C8-49C1-949A-6BC64EE4DCE4}" dt="2023-05-20T16:45:58.927" v="5659"/>
          <ac:picMkLst>
            <pc:docMk/>
            <pc:sldMk cId="2079052376" sldId="388"/>
            <ac:picMk id="15" creationId="{97301436-55FD-F723-9346-6385EDF6EBB0}"/>
          </ac:picMkLst>
        </pc:picChg>
        <pc:picChg chg="mod">
          <ac:chgData name="Zhihao Liu" userId="66dd78f6-25d2-410b-91c7-5a34b2c67a14" providerId="ADAL" clId="{929931E8-95C8-49C1-949A-6BC64EE4DCE4}" dt="2023-05-20T16:45:58.927" v="5659"/>
          <ac:picMkLst>
            <pc:docMk/>
            <pc:sldMk cId="2079052376" sldId="388"/>
            <ac:picMk id="16" creationId="{0DB8C01B-E2E2-790A-ED23-8518779A8AE6}"/>
          </ac:picMkLst>
        </pc:picChg>
        <pc:picChg chg="mod">
          <ac:chgData name="Zhihao Liu" userId="66dd78f6-25d2-410b-91c7-5a34b2c67a14" providerId="ADAL" clId="{929931E8-95C8-49C1-949A-6BC64EE4DCE4}" dt="2023-05-20T16:45:58.927" v="5659"/>
          <ac:picMkLst>
            <pc:docMk/>
            <pc:sldMk cId="2079052376" sldId="388"/>
            <ac:picMk id="17" creationId="{677A1E00-4073-4271-9DA9-A8E7CE77CD4A}"/>
          </ac:picMkLst>
        </pc:picChg>
        <pc:picChg chg="del">
          <ac:chgData name="Zhihao Liu" userId="66dd78f6-25d2-410b-91c7-5a34b2c67a14" providerId="ADAL" clId="{929931E8-95C8-49C1-949A-6BC64EE4DCE4}" dt="2023-05-20T16:45:50.640" v="5658" actId="478"/>
          <ac:picMkLst>
            <pc:docMk/>
            <pc:sldMk cId="2079052376" sldId="388"/>
            <ac:picMk id="29" creationId="{3A6AFA87-11BD-FFC2-AF72-3EA0D2B1DC12}"/>
          </ac:picMkLst>
        </pc:picChg>
        <pc:cxnChg chg="mod">
          <ac:chgData name="Zhihao Liu" userId="66dd78f6-25d2-410b-91c7-5a34b2c67a14" providerId="ADAL" clId="{929931E8-95C8-49C1-949A-6BC64EE4DCE4}" dt="2023-05-20T16:45:58.927" v="5659"/>
          <ac:cxnSpMkLst>
            <pc:docMk/>
            <pc:sldMk cId="2079052376" sldId="388"/>
            <ac:cxnSpMk id="11" creationId="{E78A5422-81DD-6AEC-7B1C-232C81946DC6}"/>
          </ac:cxnSpMkLst>
        </pc:cxnChg>
        <pc:cxnChg chg="mod">
          <ac:chgData name="Zhihao Liu" userId="66dd78f6-25d2-410b-91c7-5a34b2c67a14" providerId="ADAL" clId="{929931E8-95C8-49C1-949A-6BC64EE4DCE4}" dt="2023-05-20T16:45:58.927" v="5659"/>
          <ac:cxnSpMkLst>
            <pc:docMk/>
            <pc:sldMk cId="2079052376" sldId="388"/>
            <ac:cxnSpMk id="12" creationId="{516F1516-0D0F-71A9-3405-EBC7D8EC7360}"/>
          </ac:cxnSpMkLst>
        </pc:cxnChg>
      </pc:sldChg>
      <pc:sldChg chg="addSp delSp modSp add mod modClrScheme delAnim modAnim chgLayout modNotesTx">
        <pc:chgData name="Zhihao Liu" userId="66dd78f6-25d2-410b-91c7-5a34b2c67a14" providerId="ADAL" clId="{929931E8-95C8-49C1-949A-6BC64EE4DCE4}" dt="2023-05-22T07:13:11.954" v="20158" actId="20577"/>
        <pc:sldMkLst>
          <pc:docMk/>
          <pc:sldMk cId="1147533802" sldId="389"/>
        </pc:sldMkLst>
        <pc:spChg chg="del">
          <ac:chgData name="Zhihao Liu" userId="66dd78f6-25d2-410b-91c7-5a34b2c67a14" providerId="ADAL" clId="{929931E8-95C8-49C1-949A-6BC64EE4DCE4}" dt="2023-05-21T17:14:31.442" v="11688" actId="478"/>
          <ac:spMkLst>
            <pc:docMk/>
            <pc:sldMk cId="1147533802" sldId="389"/>
            <ac:spMk id="2" creationId="{A53D4F58-8D0C-DA85-007F-76261A6DCD76}"/>
          </ac:spMkLst>
        </pc:spChg>
        <pc:spChg chg="mod">
          <ac:chgData name="Zhihao Liu" userId="66dd78f6-25d2-410b-91c7-5a34b2c67a14" providerId="ADAL" clId="{929931E8-95C8-49C1-949A-6BC64EE4DCE4}" dt="2023-05-21T16:53:09.105" v="10546"/>
          <ac:spMkLst>
            <pc:docMk/>
            <pc:sldMk cId="1147533802" sldId="389"/>
            <ac:spMk id="3" creationId="{DFDC5C2E-7C7F-847C-8EFE-AAE772DAB088}"/>
          </ac:spMkLst>
        </pc:spChg>
        <pc:spChg chg="mod">
          <ac:chgData name="Zhihao Liu" userId="66dd78f6-25d2-410b-91c7-5a34b2c67a14" providerId="ADAL" clId="{929931E8-95C8-49C1-949A-6BC64EE4DCE4}" dt="2023-05-21T16:45:50.291" v="10088" actId="1076"/>
          <ac:spMkLst>
            <pc:docMk/>
            <pc:sldMk cId="1147533802" sldId="389"/>
            <ac:spMk id="23" creationId="{887E4D4D-B0FD-3DDD-6D79-D6F6BF32BF4D}"/>
          </ac:spMkLst>
        </pc:spChg>
        <pc:spChg chg="del mod">
          <ac:chgData name="Zhihao Liu" userId="66dd78f6-25d2-410b-91c7-5a34b2c67a14" providerId="ADAL" clId="{929931E8-95C8-49C1-949A-6BC64EE4DCE4}" dt="2023-05-21T16:45:21.615" v="10085" actId="478"/>
          <ac:spMkLst>
            <pc:docMk/>
            <pc:sldMk cId="1147533802" sldId="389"/>
            <ac:spMk id="24" creationId="{2BEF697B-B007-7090-9C73-EAFA0A5685DD}"/>
          </ac:spMkLst>
        </pc:spChg>
        <pc:spChg chg="mod">
          <ac:chgData name="Zhihao Liu" userId="66dd78f6-25d2-410b-91c7-5a34b2c67a14" providerId="ADAL" clId="{929931E8-95C8-49C1-949A-6BC64EE4DCE4}" dt="2023-05-21T16:45:50.291" v="10088" actId="1076"/>
          <ac:spMkLst>
            <pc:docMk/>
            <pc:sldMk cId="1147533802" sldId="389"/>
            <ac:spMk id="25" creationId="{B63BB77D-DBAF-68CF-44C2-92E59026A8DC}"/>
          </ac:spMkLst>
        </pc:spChg>
        <pc:spChg chg="mod">
          <ac:chgData name="Zhihao Liu" userId="66dd78f6-25d2-410b-91c7-5a34b2c67a14" providerId="ADAL" clId="{929931E8-95C8-49C1-949A-6BC64EE4DCE4}" dt="2023-05-21T16:45:50.291" v="10088" actId="1076"/>
          <ac:spMkLst>
            <pc:docMk/>
            <pc:sldMk cId="1147533802" sldId="389"/>
            <ac:spMk id="29" creationId="{6FC1213E-D8B4-5FC1-3442-6B8568B64F5B}"/>
          </ac:spMkLst>
        </pc:spChg>
        <pc:spChg chg="add del mod">
          <ac:chgData name="Zhihao Liu" userId="66dd78f6-25d2-410b-91c7-5a34b2c67a14" providerId="ADAL" clId="{929931E8-95C8-49C1-949A-6BC64EE4DCE4}" dt="2023-05-21T16:48:28.545" v="10238" actId="478"/>
          <ac:spMkLst>
            <pc:docMk/>
            <pc:sldMk cId="1147533802" sldId="389"/>
            <ac:spMk id="31" creationId="{E388A16C-3845-EDAE-631F-566098E22283}"/>
          </ac:spMkLst>
        </pc:spChg>
        <pc:spChg chg="add del mod">
          <ac:chgData name="Zhihao Liu" userId="66dd78f6-25d2-410b-91c7-5a34b2c67a14" providerId="ADAL" clId="{929931E8-95C8-49C1-949A-6BC64EE4DCE4}" dt="2023-05-21T16:54:29.305" v="10554" actId="478"/>
          <ac:spMkLst>
            <pc:docMk/>
            <pc:sldMk cId="1147533802" sldId="389"/>
            <ac:spMk id="33" creationId="{660102A2-8BE1-8A46-92A3-912DFBF74380}"/>
          </ac:spMkLst>
        </pc:spChg>
        <pc:spChg chg="mod">
          <ac:chgData name="Zhihao Liu" userId="66dd78f6-25d2-410b-91c7-5a34b2c67a14" providerId="ADAL" clId="{929931E8-95C8-49C1-949A-6BC64EE4DCE4}" dt="2023-05-21T16:55:07.861" v="10562" actId="1076"/>
          <ac:spMkLst>
            <pc:docMk/>
            <pc:sldMk cId="1147533802" sldId="389"/>
            <ac:spMk id="35" creationId="{F1AEA1C4-2381-9ABF-05DD-6A9A5E24699A}"/>
          </ac:spMkLst>
        </pc:spChg>
        <pc:spChg chg="add mod">
          <ac:chgData name="Zhihao Liu" userId="66dd78f6-25d2-410b-91c7-5a34b2c67a14" providerId="ADAL" clId="{929931E8-95C8-49C1-949A-6BC64EE4DCE4}" dt="2023-05-21T17:04:32.973" v="11053" actId="20577"/>
          <ac:spMkLst>
            <pc:docMk/>
            <pc:sldMk cId="1147533802" sldId="389"/>
            <ac:spMk id="38" creationId="{5617255A-8A36-74A0-A1DE-43D48954E4B9}"/>
          </ac:spMkLst>
        </pc:spChg>
        <pc:spChg chg="add del mod">
          <ac:chgData name="Zhihao Liu" userId="66dd78f6-25d2-410b-91c7-5a34b2c67a14" providerId="ADAL" clId="{929931E8-95C8-49C1-949A-6BC64EE4DCE4}" dt="2023-05-21T16:55:07.861" v="10562" actId="1076"/>
          <ac:spMkLst>
            <pc:docMk/>
            <pc:sldMk cId="1147533802" sldId="389"/>
            <ac:spMk id="39" creationId="{9BA8282F-DBCE-BE4D-14C3-830CDEDDD169}"/>
          </ac:spMkLst>
        </pc:spChg>
        <pc:spChg chg="del">
          <ac:chgData name="Zhihao Liu" userId="66dd78f6-25d2-410b-91c7-5a34b2c67a14" providerId="ADAL" clId="{929931E8-95C8-49C1-949A-6BC64EE4DCE4}" dt="2023-05-20T20:14:27.400" v="5986" actId="478"/>
          <ac:spMkLst>
            <pc:docMk/>
            <pc:sldMk cId="1147533802" sldId="389"/>
            <ac:spMk id="73" creationId="{11E57DB0-F36D-17E4-FCE8-62D25BC5C07A}"/>
          </ac:spMkLst>
        </pc:spChg>
        <pc:spChg chg="del">
          <ac:chgData name="Zhihao Liu" userId="66dd78f6-25d2-410b-91c7-5a34b2c67a14" providerId="ADAL" clId="{929931E8-95C8-49C1-949A-6BC64EE4DCE4}" dt="2023-05-20T20:14:27.400" v="5986" actId="478"/>
          <ac:spMkLst>
            <pc:docMk/>
            <pc:sldMk cId="1147533802" sldId="389"/>
            <ac:spMk id="74" creationId="{9EF4A6DB-4D08-C593-1AB7-1BCDBF163CE4}"/>
          </ac:spMkLst>
        </pc:spChg>
        <pc:spChg chg="del">
          <ac:chgData name="Zhihao Liu" userId="66dd78f6-25d2-410b-91c7-5a34b2c67a14" providerId="ADAL" clId="{929931E8-95C8-49C1-949A-6BC64EE4DCE4}" dt="2023-05-21T16:44:55.369" v="10079" actId="478"/>
          <ac:spMkLst>
            <pc:docMk/>
            <pc:sldMk cId="1147533802" sldId="389"/>
            <ac:spMk id="75" creationId="{54518257-8DD1-FC7C-3C67-546363E0F11C}"/>
          </ac:spMkLst>
        </pc:spChg>
        <pc:spChg chg="mod">
          <ac:chgData name="Zhihao Liu" userId="66dd78f6-25d2-410b-91c7-5a34b2c67a14" providerId="ADAL" clId="{929931E8-95C8-49C1-949A-6BC64EE4DCE4}" dt="2023-05-21T16:55:07.861" v="10562" actId="1076"/>
          <ac:spMkLst>
            <pc:docMk/>
            <pc:sldMk cId="1147533802" sldId="389"/>
            <ac:spMk id="79" creationId="{3CDAD465-2448-7B2B-416B-D93EC76782B6}"/>
          </ac:spMkLst>
        </pc:spChg>
        <pc:spChg chg="mod">
          <ac:chgData name="Zhihao Liu" userId="66dd78f6-25d2-410b-91c7-5a34b2c67a14" providerId="ADAL" clId="{929931E8-95C8-49C1-949A-6BC64EE4DCE4}" dt="2023-05-21T21:14:26.934" v="17529" actId="20577"/>
          <ac:spMkLst>
            <pc:docMk/>
            <pc:sldMk cId="1147533802" sldId="389"/>
            <ac:spMk id="80" creationId="{35AAD3A5-FE91-7BBB-3A3F-A2FB47225B49}"/>
          </ac:spMkLst>
        </pc:spChg>
        <pc:spChg chg="mod">
          <ac:chgData name="Zhihao Liu" userId="66dd78f6-25d2-410b-91c7-5a34b2c67a14" providerId="ADAL" clId="{929931E8-95C8-49C1-949A-6BC64EE4DCE4}" dt="2023-05-21T17:11:38.748" v="11644" actId="20577"/>
          <ac:spMkLst>
            <pc:docMk/>
            <pc:sldMk cId="1147533802" sldId="389"/>
            <ac:spMk id="81" creationId="{661424BA-3EC3-940D-A0DE-3F8838FBB741}"/>
          </ac:spMkLst>
        </pc:spChg>
        <pc:spChg chg="mod">
          <ac:chgData name="Zhihao Liu" userId="66dd78f6-25d2-410b-91c7-5a34b2c67a14" providerId="ADAL" clId="{929931E8-95C8-49C1-949A-6BC64EE4DCE4}" dt="2023-05-21T16:54:11.145" v="10552"/>
          <ac:spMkLst>
            <pc:docMk/>
            <pc:sldMk cId="1147533802" sldId="389"/>
            <ac:spMk id="84" creationId="{44BA0A37-08FA-13B0-EFE5-B855B5183091}"/>
          </ac:spMkLst>
        </pc:spChg>
        <pc:spChg chg="mod">
          <ac:chgData name="Zhihao Liu" userId="66dd78f6-25d2-410b-91c7-5a34b2c67a14" providerId="ADAL" clId="{929931E8-95C8-49C1-949A-6BC64EE4DCE4}" dt="2023-05-21T16:54:11.145" v="10552"/>
          <ac:spMkLst>
            <pc:docMk/>
            <pc:sldMk cId="1147533802" sldId="389"/>
            <ac:spMk id="86" creationId="{800651DD-33E7-551E-8A9C-C26BDA4AD182}"/>
          </ac:spMkLst>
        </pc:spChg>
        <pc:spChg chg="mod">
          <ac:chgData name="Zhihao Liu" userId="66dd78f6-25d2-410b-91c7-5a34b2c67a14" providerId="ADAL" clId="{929931E8-95C8-49C1-949A-6BC64EE4DCE4}" dt="2023-05-21T16:54:11.145" v="10552"/>
          <ac:spMkLst>
            <pc:docMk/>
            <pc:sldMk cId="1147533802" sldId="389"/>
            <ac:spMk id="87" creationId="{5A737D82-AE24-D1C1-ED43-B3C581A66FC4}"/>
          </ac:spMkLst>
        </pc:spChg>
        <pc:spChg chg="mod">
          <ac:chgData name="Zhihao Liu" userId="66dd78f6-25d2-410b-91c7-5a34b2c67a14" providerId="ADAL" clId="{929931E8-95C8-49C1-949A-6BC64EE4DCE4}" dt="2023-05-21T16:54:11.145" v="10552"/>
          <ac:spMkLst>
            <pc:docMk/>
            <pc:sldMk cId="1147533802" sldId="389"/>
            <ac:spMk id="88" creationId="{1BECB516-0391-8E5E-6F8D-8BDC5A3D0F0E}"/>
          </ac:spMkLst>
        </pc:spChg>
        <pc:spChg chg="mod">
          <ac:chgData name="Zhihao Liu" userId="66dd78f6-25d2-410b-91c7-5a34b2c67a14" providerId="ADAL" clId="{929931E8-95C8-49C1-949A-6BC64EE4DCE4}" dt="2023-05-21T16:54:11.145" v="10552"/>
          <ac:spMkLst>
            <pc:docMk/>
            <pc:sldMk cId="1147533802" sldId="389"/>
            <ac:spMk id="93" creationId="{9BBF8B65-BBC3-AACD-820A-2B1894D2705F}"/>
          </ac:spMkLst>
        </pc:spChg>
        <pc:spChg chg="mod">
          <ac:chgData name="Zhihao Liu" userId="66dd78f6-25d2-410b-91c7-5a34b2c67a14" providerId="ADAL" clId="{929931E8-95C8-49C1-949A-6BC64EE4DCE4}" dt="2023-05-21T16:54:11.145" v="10552"/>
          <ac:spMkLst>
            <pc:docMk/>
            <pc:sldMk cId="1147533802" sldId="389"/>
            <ac:spMk id="94" creationId="{70498825-275C-8201-D1AC-0C20DC3827B7}"/>
          </ac:spMkLst>
        </pc:spChg>
        <pc:spChg chg="mod">
          <ac:chgData name="Zhihao Liu" userId="66dd78f6-25d2-410b-91c7-5a34b2c67a14" providerId="ADAL" clId="{929931E8-95C8-49C1-949A-6BC64EE4DCE4}" dt="2023-05-21T16:54:11.145" v="10552"/>
          <ac:spMkLst>
            <pc:docMk/>
            <pc:sldMk cId="1147533802" sldId="389"/>
            <ac:spMk id="97" creationId="{C5AD4420-484C-2FC7-9E87-B1F7DAD58A49}"/>
          </ac:spMkLst>
        </pc:spChg>
        <pc:spChg chg="mod">
          <ac:chgData name="Zhihao Liu" userId="66dd78f6-25d2-410b-91c7-5a34b2c67a14" providerId="ADAL" clId="{929931E8-95C8-49C1-949A-6BC64EE4DCE4}" dt="2023-05-21T16:54:11.145" v="10552"/>
          <ac:spMkLst>
            <pc:docMk/>
            <pc:sldMk cId="1147533802" sldId="389"/>
            <ac:spMk id="98" creationId="{72DE68A0-AEC6-7764-3CDE-6A5753B53C60}"/>
          </ac:spMkLst>
        </pc:spChg>
        <pc:spChg chg="mod">
          <ac:chgData name="Zhihao Liu" userId="66dd78f6-25d2-410b-91c7-5a34b2c67a14" providerId="ADAL" clId="{929931E8-95C8-49C1-949A-6BC64EE4DCE4}" dt="2023-05-21T16:54:11.145" v="10552"/>
          <ac:spMkLst>
            <pc:docMk/>
            <pc:sldMk cId="1147533802" sldId="389"/>
            <ac:spMk id="99" creationId="{4F7984DD-525E-4480-B08A-5C2714280244}"/>
          </ac:spMkLst>
        </pc:spChg>
        <pc:spChg chg="add mod">
          <ac:chgData name="Zhihao Liu" userId="66dd78f6-25d2-410b-91c7-5a34b2c67a14" providerId="ADAL" clId="{929931E8-95C8-49C1-949A-6BC64EE4DCE4}" dt="2023-05-22T07:13:11.954" v="20158" actId="20577"/>
          <ac:spMkLst>
            <pc:docMk/>
            <pc:sldMk cId="1147533802" sldId="389"/>
            <ac:spMk id="100" creationId="{FFB9A6F8-B024-4823-103C-102BCCDE92A2}"/>
          </ac:spMkLst>
        </pc:spChg>
        <pc:spChg chg="add mod">
          <ac:chgData name="Zhihao Liu" userId="66dd78f6-25d2-410b-91c7-5a34b2c67a14" providerId="ADAL" clId="{929931E8-95C8-49C1-949A-6BC64EE4DCE4}" dt="2023-05-21T22:19:38.464" v="19078" actId="14100"/>
          <ac:spMkLst>
            <pc:docMk/>
            <pc:sldMk cId="1147533802" sldId="389"/>
            <ac:spMk id="101" creationId="{CB0B5755-DCDE-F4B2-C45F-8B5A1BBACACA}"/>
          </ac:spMkLst>
        </pc:spChg>
        <pc:spChg chg="add mod">
          <ac:chgData name="Zhihao Liu" userId="66dd78f6-25d2-410b-91c7-5a34b2c67a14" providerId="ADAL" clId="{929931E8-95C8-49C1-949A-6BC64EE4DCE4}" dt="2023-05-21T17:20:12.905" v="12008" actId="164"/>
          <ac:spMkLst>
            <pc:docMk/>
            <pc:sldMk cId="1147533802" sldId="389"/>
            <ac:spMk id="102" creationId="{43231E4B-975F-3636-5336-5D5C0CDC2764}"/>
          </ac:spMkLst>
        </pc:spChg>
        <pc:spChg chg="add mod">
          <ac:chgData name="Zhihao Liu" userId="66dd78f6-25d2-410b-91c7-5a34b2c67a14" providerId="ADAL" clId="{929931E8-95C8-49C1-949A-6BC64EE4DCE4}" dt="2023-05-21T17:25:25.911" v="12083" actId="1038"/>
          <ac:spMkLst>
            <pc:docMk/>
            <pc:sldMk cId="1147533802" sldId="389"/>
            <ac:spMk id="103" creationId="{73AD577B-D59E-E9DA-1957-17B59F320546}"/>
          </ac:spMkLst>
        </pc:spChg>
        <pc:grpChg chg="add del mod">
          <ac:chgData name="Zhihao Liu" userId="66dd78f6-25d2-410b-91c7-5a34b2c67a14" providerId="ADAL" clId="{929931E8-95C8-49C1-949A-6BC64EE4DCE4}" dt="2023-05-21T16:48:26.877" v="10237" actId="478"/>
          <ac:grpSpMkLst>
            <pc:docMk/>
            <pc:sldMk cId="1147533802" sldId="389"/>
            <ac:grpSpMk id="4" creationId="{DEBE39BF-2A0D-A7B5-1B21-729A307BBF92}"/>
          </ac:grpSpMkLst>
        </pc:grpChg>
        <pc:grpChg chg="mod">
          <ac:chgData name="Zhihao Liu" userId="66dd78f6-25d2-410b-91c7-5a34b2c67a14" providerId="ADAL" clId="{929931E8-95C8-49C1-949A-6BC64EE4DCE4}" dt="2023-05-21T16:45:50.291" v="10088" actId="1076"/>
          <ac:grpSpMkLst>
            <pc:docMk/>
            <pc:sldMk cId="1147533802" sldId="389"/>
            <ac:grpSpMk id="6" creationId="{B2266606-BD1F-CA86-BC44-3A3250CC81FE}"/>
          </ac:grpSpMkLst>
        </pc:grpChg>
        <pc:grpChg chg="mod">
          <ac:chgData name="Zhihao Liu" userId="66dd78f6-25d2-410b-91c7-5a34b2c67a14" providerId="ADAL" clId="{929931E8-95C8-49C1-949A-6BC64EE4DCE4}" dt="2023-05-21T16:45:50.291" v="10088" actId="1076"/>
          <ac:grpSpMkLst>
            <pc:docMk/>
            <pc:sldMk cId="1147533802" sldId="389"/>
            <ac:grpSpMk id="26" creationId="{64560250-109C-16B8-F77A-CFB83EF5641E}"/>
          </ac:grpSpMkLst>
        </pc:grpChg>
        <pc:grpChg chg="add del mod">
          <ac:chgData name="Zhihao Liu" userId="66dd78f6-25d2-410b-91c7-5a34b2c67a14" providerId="ADAL" clId="{929931E8-95C8-49C1-949A-6BC64EE4DCE4}" dt="2023-05-21T23:25:24.927" v="20040" actId="478"/>
          <ac:grpSpMkLst>
            <pc:docMk/>
            <pc:sldMk cId="1147533802" sldId="389"/>
            <ac:grpSpMk id="34" creationId="{7ED9BCEB-5FB4-01C4-3316-B1D27C73156D}"/>
          </ac:grpSpMkLst>
        </pc:grpChg>
        <pc:grpChg chg="add mod">
          <ac:chgData name="Zhihao Liu" userId="66dd78f6-25d2-410b-91c7-5a34b2c67a14" providerId="ADAL" clId="{929931E8-95C8-49C1-949A-6BC64EE4DCE4}" dt="2023-05-21T16:55:07.861" v="10562" actId="1076"/>
          <ac:grpSpMkLst>
            <pc:docMk/>
            <pc:sldMk cId="1147533802" sldId="389"/>
            <ac:grpSpMk id="40" creationId="{79E3B75A-A18C-A244-93C9-D9B51522E974}"/>
          </ac:grpSpMkLst>
        </pc:grpChg>
        <pc:grpChg chg="del">
          <ac:chgData name="Zhihao Liu" userId="66dd78f6-25d2-410b-91c7-5a34b2c67a14" providerId="ADAL" clId="{929931E8-95C8-49C1-949A-6BC64EE4DCE4}" dt="2023-05-20T20:14:31.378" v="5987" actId="478"/>
          <ac:grpSpMkLst>
            <pc:docMk/>
            <pc:sldMk cId="1147533802" sldId="389"/>
            <ac:grpSpMk id="72" creationId="{72EE6543-C21E-70EE-A8A0-8E1B79DF85D1}"/>
          </ac:grpSpMkLst>
        </pc:grpChg>
        <pc:grpChg chg="add del mod">
          <ac:chgData name="Zhihao Liu" userId="66dd78f6-25d2-410b-91c7-5a34b2c67a14" providerId="ADAL" clId="{929931E8-95C8-49C1-949A-6BC64EE4DCE4}" dt="2023-05-21T16:54:30.345" v="10555" actId="478"/>
          <ac:grpSpMkLst>
            <pc:docMk/>
            <pc:sldMk cId="1147533802" sldId="389"/>
            <ac:grpSpMk id="82" creationId="{76D22E73-A214-F1ED-975F-04F1B727CD4B}"/>
          </ac:grpSpMkLst>
        </pc:grpChg>
        <pc:grpChg chg="mod">
          <ac:chgData name="Zhihao Liu" userId="66dd78f6-25d2-410b-91c7-5a34b2c67a14" providerId="ADAL" clId="{929931E8-95C8-49C1-949A-6BC64EE4DCE4}" dt="2023-05-21T16:54:11.145" v="10552"/>
          <ac:grpSpMkLst>
            <pc:docMk/>
            <pc:sldMk cId="1147533802" sldId="389"/>
            <ac:grpSpMk id="83" creationId="{3B5355D9-63B4-5D8A-9F7E-B4F4AC28FF15}"/>
          </ac:grpSpMkLst>
        </pc:grpChg>
        <pc:grpChg chg="mod">
          <ac:chgData name="Zhihao Liu" userId="66dd78f6-25d2-410b-91c7-5a34b2c67a14" providerId="ADAL" clId="{929931E8-95C8-49C1-949A-6BC64EE4DCE4}" dt="2023-05-21T16:54:11.145" v="10552"/>
          <ac:grpSpMkLst>
            <pc:docMk/>
            <pc:sldMk cId="1147533802" sldId="389"/>
            <ac:grpSpMk id="85" creationId="{A5A73F2C-6376-0366-DE5D-D9B89B727083}"/>
          </ac:grpSpMkLst>
        </pc:grpChg>
        <pc:grpChg chg="add del mod">
          <ac:chgData name="Zhihao Liu" userId="66dd78f6-25d2-410b-91c7-5a34b2c67a14" providerId="ADAL" clId="{929931E8-95C8-49C1-949A-6BC64EE4DCE4}" dt="2023-05-21T16:54:44.646" v="10556" actId="478"/>
          <ac:grpSpMkLst>
            <pc:docMk/>
            <pc:sldMk cId="1147533802" sldId="389"/>
            <ac:grpSpMk id="91" creationId="{8D6D7C0F-3D5C-63A7-F1DE-C1B11E9716A3}"/>
          </ac:grpSpMkLst>
        </pc:grpChg>
        <pc:grpChg chg="mod">
          <ac:chgData name="Zhihao Liu" userId="66dd78f6-25d2-410b-91c7-5a34b2c67a14" providerId="ADAL" clId="{929931E8-95C8-49C1-949A-6BC64EE4DCE4}" dt="2023-05-21T16:54:11.145" v="10552"/>
          <ac:grpSpMkLst>
            <pc:docMk/>
            <pc:sldMk cId="1147533802" sldId="389"/>
            <ac:grpSpMk id="92" creationId="{3CAE807F-73F6-D606-3A6E-133B8E79B727}"/>
          </ac:grpSpMkLst>
        </pc:grpChg>
        <pc:grpChg chg="mod">
          <ac:chgData name="Zhihao Liu" userId="66dd78f6-25d2-410b-91c7-5a34b2c67a14" providerId="ADAL" clId="{929931E8-95C8-49C1-949A-6BC64EE4DCE4}" dt="2023-05-21T16:54:11.145" v="10552"/>
          <ac:grpSpMkLst>
            <pc:docMk/>
            <pc:sldMk cId="1147533802" sldId="389"/>
            <ac:grpSpMk id="95" creationId="{839312AF-6880-BB39-2FC9-60B0F0D9C7B1}"/>
          </ac:grpSpMkLst>
        </pc:grpChg>
        <pc:grpChg chg="add mod">
          <ac:chgData name="Zhihao Liu" userId="66dd78f6-25d2-410b-91c7-5a34b2c67a14" providerId="ADAL" clId="{929931E8-95C8-49C1-949A-6BC64EE4DCE4}" dt="2023-05-21T17:21:38.392" v="12017" actId="14100"/>
          <ac:grpSpMkLst>
            <pc:docMk/>
            <pc:sldMk cId="1147533802" sldId="389"/>
            <ac:grpSpMk id="104" creationId="{6A493097-FEDD-676B-53DC-1CED56481AB7}"/>
          </ac:grpSpMkLst>
        </pc:grpChg>
        <pc:picChg chg="mod">
          <ac:chgData name="Zhihao Liu" userId="66dd78f6-25d2-410b-91c7-5a34b2c67a14" providerId="ADAL" clId="{929931E8-95C8-49C1-949A-6BC64EE4DCE4}" dt="2023-05-21T16:45:50.291" v="10088" actId="1076"/>
          <ac:picMkLst>
            <pc:docMk/>
            <pc:sldMk cId="1147533802" sldId="389"/>
            <ac:picMk id="27" creationId="{93235F54-649F-00F9-C4C7-E0FEF450A298}"/>
          </ac:picMkLst>
        </pc:picChg>
        <pc:picChg chg="del mod">
          <ac:chgData name="Zhihao Liu" userId="66dd78f6-25d2-410b-91c7-5a34b2c67a14" providerId="ADAL" clId="{929931E8-95C8-49C1-949A-6BC64EE4DCE4}" dt="2023-05-21T16:45:28.069" v="10086" actId="478"/>
          <ac:picMkLst>
            <pc:docMk/>
            <pc:sldMk cId="1147533802" sldId="389"/>
            <ac:picMk id="30" creationId="{727EB0B0-6889-ADEC-F0B7-84C46825F4FC}"/>
          </ac:picMkLst>
        </pc:picChg>
        <pc:picChg chg="add mod">
          <ac:chgData name="Zhihao Liu" userId="66dd78f6-25d2-410b-91c7-5a34b2c67a14" providerId="ADAL" clId="{929931E8-95C8-49C1-949A-6BC64EE4DCE4}" dt="2023-05-21T16:55:07.861" v="10562" actId="1076"/>
          <ac:picMkLst>
            <pc:docMk/>
            <pc:sldMk cId="1147533802" sldId="389"/>
            <ac:picMk id="37" creationId="{B44D6268-D0DB-49DA-EFBC-96AE914771F6}"/>
          </ac:picMkLst>
        </pc:picChg>
        <pc:picChg chg="mod">
          <ac:chgData name="Zhihao Liu" userId="66dd78f6-25d2-410b-91c7-5a34b2c67a14" providerId="ADAL" clId="{929931E8-95C8-49C1-949A-6BC64EE4DCE4}" dt="2023-05-21T16:55:07.861" v="10562" actId="1076"/>
          <ac:picMkLst>
            <pc:docMk/>
            <pc:sldMk cId="1147533802" sldId="389"/>
            <ac:picMk id="41" creationId="{489D6FAE-126B-2770-75D6-2BC385D227A4}"/>
          </ac:picMkLst>
        </pc:picChg>
        <pc:picChg chg="mod">
          <ac:chgData name="Zhihao Liu" userId="66dd78f6-25d2-410b-91c7-5a34b2c67a14" providerId="ADAL" clId="{929931E8-95C8-49C1-949A-6BC64EE4DCE4}" dt="2023-05-21T16:55:07.861" v="10562" actId="1076"/>
          <ac:picMkLst>
            <pc:docMk/>
            <pc:sldMk cId="1147533802" sldId="389"/>
            <ac:picMk id="78" creationId="{0BEE283D-0C6B-DB36-B697-214D336E2231}"/>
          </ac:picMkLst>
        </pc:picChg>
        <pc:picChg chg="mod">
          <ac:chgData name="Zhihao Liu" userId="66dd78f6-25d2-410b-91c7-5a34b2c67a14" providerId="ADAL" clId="{929931E8-95C8-49C1-949A-6BC64EE4DCE4}" dt="2023-05-21T16:54:11.145" v="10552"/>
          <ac:picMkLst>
            <pc:docMk/>
            <pc:sldMk cId="1147533802" sldId="389"/>
            <ac:picMk id="89" creationId="{1EF080CF-9A9A-6B1D-8E8F-78807E4A090C}"/>
          </ac:picMkLst>
        </pc:picChg>
        <pc:picChg chg="mod">
          <ac:chgData name="Zhihao Liu" userId="66dd78f6-25d2-410b-91c7-5a34b2c67a14" providerId="ADAL" clId="{929931E8-95C8-49C1-949A-6BC64EE4DCE4}" dt="2023-05-21T16:54:11.145" v="10552"/>
          <ac:picMkLst>
            <pc:docMk/>
            <pc:sldMk cId="1147533802" sldId="389"/>
            <ac:picMk id="90" creationId="{4D93D203-3ACE-5FDC-E789-23E94AA33C1D}"/>
          </ac:picMkLst>
        </pc:picChg>
        <pc:picChg chg="mod">
          <ac:chgData name="Zhihao Liu" userId="66dd78f6-25d2-410b-91c7-5a34b2c67a14" providerId="ADAL" clId="{929931E8-95C8-49C1-949A-6BC64EE4DCE4}" dt="2023-05-21T16:54:11.145" v="10552"/>
          <ac:picMkLst>
            <pc:docMk/>
            <pc:sldMk cId="1147533802" sldId="389"/>
            <ac:picMk id="96" creationId="{C9AD20C8-EF07-7AFF-DC83-B632B7B0A72C}"/>
          </ac:picMkLst>
        </pc:picChg>
        <pc:cxnChg chg="mod">
          <ac:chgData name="Zhihao Liu" userId="66dd78f6-25d2-410b-91c7-5a34b2c67a14" providerId="ADAL" clId="{929931E8-95C8-49C1-949A-6BC64EE4DCE4}" dt="2023-05-21T23:25:24.927" v="20040" actId="478"/>
          <ac:cxnSpMkLst>
            <pc:docMk/>
            <pc:sldMk cId="1147533802" sldId="389"/>
            <ac:cxnSpMk id="36" creationId="{DCE9AC10-2F01-F43C-DBC3-B70577E923F1}"/>
          </ac:cxnSpMkLst>
        </pc:cxnChg>
        <pc:cxnChg chg="mod">
          <ac:chgData name="Zhihao Liu" userId="66dd78f6-25d2-410b-91c7-5a34b2c67a14" providerId="ADAL" clId="{929931E8-95C8-49C1-949A-6BC64EE4DCE4}" dt="2023-05-21T16:55:07.861" v="10562" actId="1076"/>
          <ac:cxnSpMkLst>
            <pc:docMk/>
            <pc:sldMk cId="1147533802" sldId="389"/>
            <ac:cxnSpMk id="42" creationId="{F62948DA-3633-0BC7-8B59-65C22FDBE5A0}"/>
          </ac:cxnSpMkLst>
        </pc:cxnChg>
        <pc:cxnChg chg="mod">
          <ac:chgData name="Zhihao Liu" userId="66dd78f6-25d2-410b-91c7-5a34b2c67a14" providerId="ADAL" clId="{929931E8-95C8-49C1-949A-6BC64EE4DCE4}" dt="2023-05-21T16:55:07.861" v="10562" actId="1076"/>
          <ac:cxnSpMkLst>
            <pc:docMk/>
            <pc:sldMk cId="1147533802" sldId="389"/>
            <ac:cxnSpMk id="43" creationId="{1847F84F-21E6-21BB-3F39-E9CB3D36A0B2}"/>
          </ac:cxnSpMkLst>
        </pc:cxnChg>
        <pc:cxnChg chg="mod">
          <ac:chgData name="Zhihao Liu" userId="66dd78f6-25d2-410b-91c7-5a34b2c67a14" providerId="ADAL" clId="{929931E8-95C8-49C1-949A-6BC64EE4DCE4}" dt="2023-05-21T16:55:07.861" v="10562" actId="1076"/>
          <ac:cxnSpMkLst>
            <pc:docMk/>
            <pc:sldMk cId="1147533802" sldId="389"/>
            <ac:cxnSpMk id="54" creationId="{0FE388FC-EFC8-A9A0-8DCD-147A0A9FD68F}"/>
          </ac:cxnSpMkLst>
        </pc:cxnChg>
        <pc:cxnChg chg="mod">
          <ac:chgData name="Zhihao Liu" userId="66dd78f6-25d2-410b-91c7-5a34b2c67a14" providerId="ADAL" clId="{929931E8-95C8-49C1-949A-6BC64EE4DCE4}" dt="2023-05-21T16:55:07.861" v="10562" actId="1076"/>
          <ac:cxnSpMkLst>
            <pc:docMk/>
            <pc:sldMk cId="1147533802" sldId="389"/>
            <ac:cxnSpMk id="71" creationId="{18B95110-9307-1868-7A9C-5F6C1415C287}"/>
          </ac:cxnSpMkLst>
        </pc:cxnChg>
        <pc:cxnChg chg="mod">
          <ac:chgData name="Zhihao Liu" userId="66dd78f6-25d2-410b-91c7-5a34b2c67a14" providerId="ADAL" clId="{929931E8-95C8-49C1-949A-6BC64EE4DCE4}" dt="2023-05-21T16:55:07.861" v="10562" actId="1076"/>
          <ac:cxnSpMkLst>
            <pc:docMk/>
            <pc:sldMk cId="1147533802" sldId="389"/>
            <ac:cxnSpMk id="76" creationId="{C68319AE-4FDD-62CB-A9EF-0E24B28211AB}"/>
          </ac:cxnSpMkLst>
        </pc:cxnChg>
        <pc:cxnChg chg="mod">
          <ac:chgData name="Zhihao Liu" userId="66dd78f6-25d2-410b-91c7-5a34b2c67a14" providerId="ADAL" clId="{929931E8-95C8-49C1-949A-6BC64EE4DCE4}" dt="2023-05-21T16:55:07.861" v="10562" actId="1076"/>
          <ac:cxnSpMkLst>
            <pc:docMk/>
            <pc:sldMk cId="1147533802" sldId="389"/>
            <ac:cxnSpMk id="77" creationId="{F9221C3C-9837-2CA4-3B0E-35E6203E94F7}"/>
          </ac:cxnSpMkLst>
        </pc:cxnChg>
      </pc:sldChg>
      <pc:sldChg chg="modSp add del mod modNotesTx">
        <pc:chgData name="Zhihao Liu" userId="66dd78f6-25d2-410b-91c7-5a34b2c67a14" providerId="ADAL" clId="{929931E8-95C8-49C1-949A-6BC64EE4DCE4}" dt="2023-05-21T17:17:46.475" v="11978" actId="47"/>
        <pc:sldMkLst>
          <pc:docMk/>
          <pc:sldMk cId="1176359005" sldId="390"/>
        </pc:sldMkLst>
        <pc:spChg chg="mod">
          <ac:chgData name="Zhihao Liu" userId="66dd78f6-25d2-410b-91c7-5a34b2c67a14" providerId="ADAL" clId="{929931E8-95C8-49C1-949A-6BC64EE4DCE4}" dt="2023-05-21T17:17:30.724" v="11976" actId="313"/>
          <ac:spMkLst>
            <pc:docMk/>
            <pc:sldMk cId="1176359005" sldId="390"/>
            <ac:spMk id="100" creationId="{FFB9A6F8-B024-4823-103C-102BCCDE92A2}"/>
          </ac:spMkLst>
        </pc:spChg>
      </pc:sldChg>
      <pc:sldChg chg="addSp delSp modSp add mod ord modClrScheme modAnim modShow chgLayout modNotesTx">
        <pc:chgData name="Zhihao Liu" userId="66dd78f6-25d2-410b-91c7-5a34b2c67a14" providerId="ADAL" clId="{929931E8-95C8-49C1-949A-6BC64EE4DCE4}" dt="2023-05-21T23:01:28.010" v="19792" actId="729"/>
        <pc:sldMkLst>
          <pc:docMk/>
          <pc:sldMk cId="4034753258" sldId="390"/>
        </pc:sldMkLst>
        <pc:spChg chg="mod">
          <ac:chgData name="Zhihao Liu" userId="66dd78f6-25d2-410b-91c7-5a34b2c67a14" providerId="ADAL" clId="{929931E8-95C8-49C1-949A-6BC64EE4DCE4}" dt="2023-05-21T17:38:39.144" v="12132" actId="20577"/>
          <ac:spMkLst>
            <pc:docMk/>
            <pc:sldMk cId="4034753258" sldId="390"/>
            <ac:spMk id="3" creationId="{DFDC5C2E-7C7F-847C-8EFE-AAE772DAB088}"/>
          </ac:spMkLst>
        </pc:spChg>
        <pc:spChg chg="del mod">
          <ac:chgData name="Zhihao Liu" userId="66dd78f6-25d2-410b-91c7-5a34b2c67a14" providerId="ADAL" clId="{929931E8-95C8-49C1-949A-6BC64EE4DCE4}" dt="2023-05-21T20:04:04.331" v="14659" actId="478"/>
          <ac:spMkLst>
            <pc:docMk/>
            <pc:sldMk cId="4034753258" sldId="390"/>
            <ac:spMk id="6" creationId="{A57D0EF4-AD12-C536-8F6A-9E5EFDA70CAE}"/>
          </ac:spMkLst>
        </pc:spChg>
        <pc:spChg chg="del mod topLvl">
          <ac:chgData name="Zhihao Liu" userId="66dd78f6-25d2-410b-91c7-5a34b2c67a14" providerId="ADAL" clId="{929931E8-95C8-49C1-949A-6BC64EE4DCE4}" dt="2023-05-21T20:04:06.054" v="14660" actId="478"/>
          <ac:spMkLst>
            <pc:docMk/>
            <pc:sldMk cId="4034753258" sldId="390"/>
            <ac:spMk id="23" creationId="{E50DEB63-AE4E-12DC-1A2C-C2ADD4EFB652}"/>
          </ac:spMkLst>
        </pc:spChg>
        <pc:spChg chg="del">
          <ac:chgData name="Zhihao Liu" userId="66dd78f6-25d2-410b-91c7-5a34b2c67a14" providerId="ADAL" clId="{929931E8-95C8-49C1-949A-6BC64EE4DCE4}" dt="2023-05-21T17:38:46.471" v="12137" actId="478"/>
          <ac:spMkLst>
            <pc:docMk/>
            <pc:sldMk cId="4034753258" sldId="390"/>
            <ac:spMk id="73" creationId="{11E57DB0-F36D-17E4-FCE8-62D25BC5C07A}"/>
          </ac:spMkLst>
        </pc:spChg>
        <pc:spChg chg="del">
          <ac:chgData name="Zhihao Liu" userId="66dd78f6-25d2-410b-91c7-5a34b2c67a14" providerId="ADAL" clId="{929931E8-95C8-49C1-949A-6BC64EE4DCE4}" dt="2023-05-21T17:38:42.019" v="12133" actId="478"/>
          <ac:spMkLst>
            <pc:docMk/>
            <pc:sldMk cId="4034753258" sldId="390"/>
            <ac:spMk id="74" creationId="{9EF4A6DB-4D08-C593-1AB7-1BCDBF163CE4}"/>
          </ac:spMkLst>
        </pc:spChg>
        <pc:spChg chg="del">
          <ac:chgData name="Zhihao Liu" userId="66dd78f6-25d2-410b-91c7-5a34b2c67a14" providerId="ADAL" clId="{929931E8-95C8-49C1-949A-6BC64EE4DCE4}" dt="2023-05-21T17:38:42.019" v="12133" actId="478"/>
          <ac:spMkLst>
            <pc:docMk/>
            <pc:sldMk cId="4034753258" sldId="390"/>
            <ac:spMk id="75" creationId="{54518257-8DD1-FC7C-3C67-546363E0F11C}"/>
          </ac:spMkLst>
        </pc:spChg>
        <pc:spChg chg="del">
          <ac:chgData name="Zhihao Liu" userId="66dd78f6-25d2-410b-91c7-5a34b2c67a14" providerId="ADAL" clId="{929931E8-95C8-49C1-949A-6BC64EE4DCE4}" dt="2023-05-21T17:38:44.703" v="12136" actId="478"/>
          <ac:spMkLst>
            <pc:docMk/>
            <pc:sldMk cId="4034753258" sldId="390"/>
            <ac:spMk id="76" creationId="{FEB54BC9-4E85-8762-D396-799CACD7BF8F}"/>
          </ac:spMkLst>
        </pc:spChg>
        <pc:spChg chg="del">
          <ac:chgData name="Zhihao Liu" userId="66dd78f6-25d2-410b-91c7-5a34b2c67a14" providerId="ADAL" clId="{929931E8-95C8-49C1-949A-6BC64EE4DCE4}" dt="2023-05-21T23:01:21.959" v="19791" actId="478"/>
          <ac:spMkLst>
            <pc:docMk/>
            <pc:sldMk cId="4034753258" sldId="390"/>
            <ac:spMk id="80" creationId="{D645EF8A-99A6-D984-2876-8E59B8A34293}"/>
          </ac:spMkLst>
        </pc:spChg>
        <pc:grpChg chg="add del mod">
          <ac:chgData name="Zhihao Liu" userId="66dd78f6-25d2-410b-91c7-5a34b2c67a14" providerId="ADAL" clId="{929931E8-95C8-49C1-949A-6BC64EE4DCE4}" dt="2023-05-21T20:04:06.054" v="14660" actId="478"/>
          <ac:grpSpMkLst>
            <pc:docMk/>
            <pc:sldMk cId="4034753258" sldId="390"/>
            <ac:grpSpMk id="2" creationId="{FC624FC9-185E-63D4-251F-2A7F0CC8D381}"/>
          </ac:grpSpMkLst>
        </pc:grpChg>
        <pc:grpChg chg="mod topLvl">
          <ac:chgData name="Zhihao Liu" userId="66dd78f6-25d2-410b-91c7-5a34b2c67a14" providerId="ADAL" clId="{929931E8-95C8-49C1-949A-6BC64EE4DCE4}" dt="2023-05-21T20:04:14.525" v="14662" actId="1076"/>
          <ac:grpSpMkLst>
            <pc:docMk/>
            <pc:sldMk cId="4034753258" sldId="390"/>
            <ac:grpSpMk id="4" creationId="{241BD50D-4BFF-A93F-ACCE-D1E8217B77C6}"/>
          </ac:grpSpMkLst>
        </pc:grpChg>
        <pc:grpChg chg="del">
          <ac:chgData name="Zhihao Liu" userId="66dd78f6-25d2-410b-91c7-5a34b2c67a14" providerId="ADAL" clId="{929931E8-95C8-49C1-949A-6BC64EE4DCE4}" dt="2023-05-21T17:38:42.581" v="12134" actId="478"/>
          <ac:grpSpMkLst>
            <pc:docMk/>
            <pc:sldMk cId="4034753258" sldId="390"/>
            <ac:grpSpMk id="72" creationId="{72EE6543-C21E-70EE-A8A0-8E1B79DF85D1}"/>
          </ac:grpSpMkLst>
        </pc:grpChg>
        <pc:grpChg chg="del">
          <ac:chgData name="Zhihao Liu" userId="66dd78f6-25d2-410b-91c7-5a34b2c67a14" providerId="ADAL" clId="{929931E8-95C8-49C1-949A-6BC64EE4DCE4}" dt="2023-05-21T17:38:43.484" v="12135" actId="478"/>
          <ac:grpSpMkLst>
            <pc:docMk/>
            <pc:sldMk cId="4034753258" sldId="390"/>
            <ac:grpSpMk id="79" creationId="{C8B749B5-55AD-0115-EB1C-692814A20F76}"/>
          </ac:grpSpMkLst>
        </pc:grpChg>
        <pc:picChg chg="mod">
          <ac:chgData name="Zhihao Liu" userId="66dd78f6-25d2-410b-91c7-5a34b2c67a14" providerId="ADAL" clId="{929931E8-95C8-49C1-949A-6BC64EE4DCE4}" dt="2023-05-21T20:04:00.928" v="14658" actId="1076"/>
          <ac:picMkLst>
            <pc:docMk/>
            <pc:sldMk cId="4034753258" sldId="390"/>
            <ac:picMk id="24" creationId="{8B4B49EE-EFE5-6FBC-F492-A44F94C0FB88}"/>
          </ac:picMkLst>
        </pc:picChg>
        <pc:picChg chg="mod">
          <ac:chgData name="Zhihao Liu" userId="66dd78f6-25d2-410b-91c7-5a34b2c67a14" providerId="ADAL" clId="{929931E8-95C8-49C1-949A-6BC64EE4DCE4}" dt="2023-05-21T20:03:59.747" v="14657" actId="14100"/>
          <ac:picMkLst>
            <pc:docMk/>
            <pc:sldMk cId="4034753258" sldId="390"/>
            <ac:picMk id="25" creationId="{1369AB9C-C0D7-EF6D-882F-A456E7B9BF6D}"/>
          </ac:picMkLst>
        </pc:picChg>
      </pc:sldChg>
      <pc:sldChg chg="addSp delSp modSp add mod modClrScheme modAnim chgLayout modNotesTx">
        <pc:chgData name="Zhihao Liu" userId="66dd78f6-25d2-410b-91c7-5a34b2c67a14" providerId="ADAL" clId="{929931E8-95C8-49C1-949A-6BC64EE4DCE4}" dt="2023-05-21T23:25:35.806" v="20042"/>
        <pc:sldMkLst>
          <pc:docMk/>
          <pc:sldMk cId="1153226143" sldId="391"/>
        </pc:sldMkLst>
        <pc:spChg chg="add mod">
          <ac:chgData name="Zhihao Liu" userId="66dd78f6-25d2-410b-91c7-5a34b2c67a14" providerId="ADAL" clId="{929931E8-95C8-49C1-949A-6BC64EE4DCE4}" dt="2023-05-21T19:29:18.514" v="12693" actId="164"/>
          <ac:spMkLst>
            <pc:docMk/>
            <pc:sldMk cId="1153226143" sldId="391"/>
            <ac:spMk id="2" creationId="{3EE2D204-D015-8F0B-4135-D26ECC81DBBA}"/>
          </ac:spMkLst>
        </pc:spChg>
        <pc:spChg chg="mod">
          <ac:chgData name="Zhihao Liu" userId="66dd78f6-25d2-410b-91c7-5a34b2c67a14" providerId="ADAL" clId="{929931E8-95C8-49C1-949A-6BC64EE4DCE4}" dt="2023-05-21T20:09:56.490" v="14903" actId="20577"/>
          <ac:spMkLst>
            <pc:docMk/>
            <pc:sldMk cId="1153226143" sldId="391"/>
            <ac:spMk id="3" creationId="{D1FF9A16-792A-C195-CA2F-67D9A399F3F4}"/>
          </ac:spMkLst>
        </pc:spChg>
        <pc:spChg chg="del">
          <ac:chgData name="Zhihao Liu" userId="66dd78f6-25d2-410b-91c7-5a34b2c67a14" providerId="ADAL" clId="{929931E8-95C8-49C1-949A-6BC64EE4DCE4}" dt="2023-05-21T22:20:00.780" v="19085" actId="478"/>
          <ac:spMkLst>
            <pc:docMk/>
            <pc:sldMk cId="1153226143" sldId="391"/>
            <ac:spMk id="6" creationId="{980063CB-D5BA-4932-E20B-F27556C2C927}"/>
          </ac:spMkLst>
        </pc:spChg>
        <pc:spChg chg="add mod">
          <ac:chgData name="Zhihao Liu" userId="66dd78f6-25d2-410b-91c7-5a34b2c67a14" providerId="ADAL" clId="{929931E8-95C8-49C1-949A-6BC64EE4DCE4}" dt="2023-05-21T19:26:06.748" v="12666"/>
          <ac:spMkLst>
            <pc:docMk/>
            <pc:sldMk cId="1153226143" sldId="391"/>
            <ac:spMk id="7" creationId="{398C3B0C-163A-38A8-B65D-51D5EAF53EBA}"/>
          </ac:spMkLst>
        </pc:spChg>
        <pc:spChg chg="mod">
          <ac:chgData name="Zhihao Liu" userId="66dd78f6-25d2-410b-91c7-5a34b2c67a14" providerId="ADAL" clId="{929931E8-95C8-49C1-949A-6BC64EE4DCE4}" dt="2023-05-21T22:02:04.737" v="18842"/>
          <ac:spMkLst>
            <pc:docMk/>
            <pc:sldMk cId="1153226143" sldId="391"/>
            <ac:spMk id="15" creationId="{DF480747-1B3C-F124-D5BA-FADE291584FA}"/>
          </ac:spMkLst>
        </pc:spChg>
        <pc:spChg chg="mod topLvl">
          <ac:chgData name="Zhihao Liu" userId="66dd78f6-25d2-410b-91c7-5a34b2c67a14" providerId="ADAL" clId="{929931E8-95C8-49C1-949A-6BC64EE4DCE4}" dt="2023-05-21T19:29:18.514" v="12693" actId="164"/>
          <ac:spMkLst>
            <pc:docMk/>
            <pc:sldMk cId="1153226143" sldId="391"/>
            <ac:spMk id="18" creationId="{9864A599-965B-49EA-2B36-06AF4E1672A1}"/>
          </ac:spMkLst>
        </pc:spChg>
        <pc:spChg chg="mod topLvl">
          <ac:chgData name="Zhihao Liu" userId="66dd78f6-25d2-410b-91c7-5a34b2c67a14" providerId="ADAL" clId="{929931E8-95C8-49C1-949A-6BC64EE4DCE4}" dt="2023-05-21T20:29:50.317" v="15731" actId="255"/>
          <ac:spMkLst>
            <pc:docMk/>
            <pc:sldMk cId="1153226143" sldId="391"/>
            <ac:spMk id="22" creationId="{DF636E32-9529-8C55-BBC0-5CC2300BA2C6}"/>
          </ac:spMkLst>
        </pc:spChg>
        <pc:spChg chg="mod topLvl">
          <ac:chgData name="Zhihao Liu" userId="66dd78f6-25d2-410b-91c7-5a34b2c67a14" providerId="ADAL" clId="{929931E8-95C8-49C1-949A-6BC64EE4DCE4}" dt="2023-05-21T20:29:46.694" v="15730" actId="404"/>
          <ac:spMkLst>
            <pc:docMk/>
            <pc:sldMk cId="1153226143" sldId="391"/>
            <ac:spMk id="23" creationId="{45A2AE9F-CE22-CC8D-1EF4-A14B84E718A5}"/>
          </ac:spMkLst>
        </pc:spChg>
        <pc:spChg chg="mod">
          <ac:chgData name="Zhihao Liu" userId="66dd78f6-25d2-410b-91c7-5a34b2c67a14" providerId="ADAL" clId="{929931E8-95C8-49C1-949A-6BC64EE4DCE4}" dt="2023-05-21T22:02:04.737" v="18842"/>
          <ac:spMkLst>
            <pc:docMk/>
            <pc:sldMk cId="1153226143" sldId="391"/>
            <ac:spMk id="24" creationId="{78865706-96E5-48E9-4CC4-0D0CC6F5A2B1}"/>
          </ac:spMkLst>
        </pc:spChg>
        <pc:spChg chg="mod">
          <ac:chgData name="Zhihao Liu" userId="66dd78f6-25d2-410b-91c7-5a34b2c67a14" providerId="ADAL" clId="{929931E8-95C8-49C1-949A-6BC64EE4DCE4}" dt="2023-05-21T22:02:04.737" v="18842"/>
          <ac:spMkLst>
            <pc:docMk/>
            <pc:sldMk cId="1153226143" sldId="391"/>
            <ac:spMk id="25" creationId="{10A00F2F-E915-B5CE-C50C-084B4B5E46DB}"/>
          </ac:spMkLst>
        </pc:spChg>
        <pc:spChg chg="add mod">
          <ac:chgData name="Zhihao Liu" userId="66dd78f6-25d2-410b-91c7-5a34b2c67a14" providerId="ADAL" clId="{929931E8-95C8-49C1-949A-6BC64EE4DCE4}" dt="2023-05-21T22:20:01.057" v="19086"/>
          <ac:spMkLst>
            <pc:docMk/>
            <pc:sldMk cId="1153226143" sldId="391"/>
            <ac:spMk id="26" creationId="{06EDEDEF-B71B-589E-22A1-55CC47CD44AD}"/>
          </ac:spMkLst>
        </pc:spChg>
        <pc:spChg chg="mod">
          <ac:chgData name="Zhihao Liu" userId="66dd78f6-25d2-410b-91c7-5a34b2c67a14" providerId="ADAL" clId="{929931E8-95C8-49C1-949A-6BC64EE4DCE4}" dt="2023-05-21T23:25:35.806" v="20042"/>
          <ac:spMkLst>
            <pc:docMk/>
            <pc:sldMk cId="1153226143" sldId="391"/>
            <ac:spMk id="28" creationId="{8F3B565A-3AD5-9067-CB17-B542A19007A4}"/>
          </ac:spMkLst>
        </pc:spChg>
        <pc:grpChg chg="add mod">
          <ac:chgData name="Zhihao Liu" userId="66dd78f6-25d2-410b-91c7-5a34b2c67a14" providerId="ADAL" clId="{929931E8-95C8-49C1-949A-6BC64EE4DCE4}" dt="2023-05-21T19:29:18.514" v="12693" actId="164"/>
          <ac:grpSpMkLst>
            <pc:docMk/>
            <pc:sldMk cId="1153226143" sldId="391"/>
            <ac:grpSpMk id="8" creationId="{50537B82-98F7-082F-21C2-936615E6F05A}"/>
          </ac:grpSpMkLst>
        </pc:grpChg>
        <pc:grpChg chg="add del mod">
          <ac:chgData name="Zhihao Liu" userId="66dd78f6-25d2-410b-91c7-5a34b2c67a14" providerId="ADAL" clId="{929931E8-95C8-49C1-949A-6BC64EE4DCE4}" dt="2023-05-21T22:02:06.031" v="18843"/>
          <ac:grpSpMkLst>
            <pc:docMk/>
            <pc:sldMk cId="1153226143" sldId="391"/>
            <ac:grpSpMk id="13" creationId="{46B30344-BFF9-8033-D360-8AB6D00DF331}"/>
          </ac:grpSpMkLst>
        </pc:grpChg>
        <pc:grpChg chg="del mod">
          <ac:chgData name="Zhihao Liu" userId="66dd78f6-25d2-410b-91c7-5a34b2c67a14" providerId="ADAL" clId="{929931E8-95C8-49C1-949A-6BC64EE4DCE4}" dt="2023-05-21T19:29:01.855" v="12690" actId="165"/>
          <ac:grpSpMkLst>
            <pc:docMk/>
            <pc:sldMk cId="1153226143" sldId="391"/>
            <ac:grpSpMk id="16" creationId="{4B9C2C7B-BD0C-E178-8137-5C842EB00A9B}"/>
          </ac:grpSpMkLst>
        </pc:grpChg>
        <pc:grpChg chg="del mod topLvl">
          <ac:chgData name="Zhihao Liu" userId="66dd78f6-25d2-410b-91c7-5a34b2c67a14" providerId="ADAL" clId="{929931E8-95C8-49C1-949A-6BC64EE4DCE4}" dt="2023-05-21T19:29:07.871" v="12691" actId="165"/>
          <ac:grpSpMkLst>
            <pc:docMk/>
            <pc:sldMk cId="1153226143" sldId="391"/>
            <ac:grpSpMk id="17" creationId="{B8D96439-D414-08EF-D773-D62C4661985F}"/>
          </ac:grpSpMkLst>
        </pc:grpChg>
        <pc:grpChg chg="del mod topLvl">
          <ac:chgData name="Zhihao Liu" userId="66dd78f6-25d2-410b-91c7-5a34b2c67a14" providerId="ADAL" clId="{929931E8-95C8-49C1-949A-6BC64EE4DCE4}" dt="2023-05-21T19:29:13.221" v="12692" actId="165"/>
          <ac:grpSpMkLst>
            <pc:docMk/>
            <pc:sldMk cId="1153226143" sldId="391"/>
            <ac:grpSpMk id="20" creationId="{5CE1D314-39F3-30CA-FDCC-D7B3A5EE3635}"/>
          </ac:grpSpMkLst>
        </pc:grpChg>
        <pc:grpChg chg="add mod">
          <ac:chgData name="Zhihao Liu" userId="66dd78f6-25d2-410b-91c7-5a34b2c67a14" providerId="ADAL" clId="{929931E8-95C8-49C1-949A-6BC64EE4DCE4}" dt="2023-05-21T23:25:35.806" v="20042"/>
          <ac:grpSpMkLst>
            <pc:docMk/>
            <pc:sldMk cId="1153226143" sldId="391"/>
            <ac:grpSpMk id="27" creationId="{62195E8E-E700-3B7C-4693-3A28C705C457}"/>
          </ac:grpSpMkLst>
        </pc:grpChg>
        <pc:picChg chg="mod">
          <ac:chgData name="Zhihao Liu" userId="66dd78f6-25d2-410b-91c7-5a34b2c67a14" providerId="ADAL" clId="{929931E8-95C8-49C1-949A-6BC64EE4DCE4}" dt="2023-05-21T22:02:04.737" v="18842"/>
          <ac:picMkLst>
            <pc:docMk/>
            <pc:sldMk cId="1153226143" sldId="391"/>
            <ac:picMk id="14" creationId="{1C6370AB-2ABD-6088-067F-4410C6BBB078}"/>
          </ac:picMkLst>
        </pc:picChg>
        <pc:picChg chg="mod topLvl">
          <ac:chgData name="Zhihao Liu" userId="66dd78f6-25d2-410b-91c7-5a34b2c67a14" providerId="ADAL" clId="{929931E8-95C8-49C1-949A-6BC64EE4DCE4}" dt="2023-05-21T19:29:07.871" v="12691" actId="165"/>
          <ac:picMkLst>
            <pc:docMk/>
            <pc:sldMk cId="1153226143" sldId="391"/>
            <ac:picMk id="19" creationId="{49D706E4-51EF-EEAA-E1A1-3556359DFFE2}"/>
          </ac:picMkLst>
        </pc:picChg>
        <pc:picChg chg="mod topLvl">
          <ac:chgData name="Zhihao Liu" userId="66dd78f6-25d2-410b-91c7-5a34b2c67a14" providerId="ADAL" clId="{929931E8-95C8-49C1-949A-6BC64EE4DCE4}" dt="2023-05-21T19:29:18.514" v="12693" actId="164"/>
          <ac:picMkLst>
            <pc:docMk/>
            <pc:sldMk cId="1153226143" sldId="391"/>
            <ac:picMk id="21" creationId="{3EBF99DC-A6DA-7C67-17EB-0596D8FBB866}"/>
          </ac:picMkLst>
        </pc:picChg>
        <pc:cxnChg chg="add mod">
          <ac:chgData name="Zhihao Liu" userId="66dd78f6-25d2-410b-91c7-5a34b2c67a14" providerId="ADAL" clId="{929931E8-95C8-49C1-949A-6BC64EE4DCE4}" dt="2023-05-21T19:23:36.281" v="12656" actId="1076"/>
          <ac:cxnSpMkLst>
            <pc:docMk/>
            <pc:sldMk cId="1153226143" sldId="391"/>
            <ac:cxnSpMk id="5" creationId="{56B9CA02-AA5B-D3ED-C205-7942FE14D8C6}"/>
          </ac:cxnSpMkLst>
        </pc:cxnChg>
        <pc:cxnChg chg="add mod">
          <ac:chgData name="Zhihao Liu" userId="66dd78f6-25d2-410b-91c7-5a34b2c67a14" providerId="ADAL" clId="{929931E8-95C8-49C1-949A-6BC64EE4DCE4}" dt="2023-05-21T19:36:26.050" v="13371" actId="14100"/>
          <ac:cxnSpMkLst>
            <pc:docMk/>
            <pc:sldMk cId="1153226143" sldId="391"/>
            <ac:cxnSpMk id="9" creationId="{EEEDB059-D0D5-B297-0225-D8F8C9FCFB8E}"/>
          </ac:cxnSpMkLst>
        </pc:cxnChg>
        <pc:cxnChg chg="mod">
          <ac:chgData name="Zhihao Liu" userId="66dd78f6-25d2-410b-91c7-5a34b2c67a14" providerId="ADAL" clId="{929931E8-95C8-49C1-949A-6BC64EE4DCE4}" dt="2023-05-21T23:25:35.806" v="20042"/>
          <ac:cxnSpMkLst>
            <pc:docMk/>
            <pc:sldMk cId="1153226143" sldId="391"/>
            <ac:cxnSpMk id="29" creationId="{59808247-4C21-E066-6FB3-790AB1783E2A}"/>
          </ac:cxnSpMkLst>
        </pc:cxnChg>
      </pc:sldChg>
      <pc:sldChg chg="new del">
        <pc:chgData name="Zhihao Liu" userId="66dd78f6-25d2-410b-91c7-5a34b2c67a14" providerId="ADAL" clId="{929931E8-95C8-49C1-949A-6BC64EE4DCE4}" dt="2023-05-21T20:00:00.187" v="14592" actId="47"/>
        <pc:sldMkLst>
          <pc:docMk/>
          <pc:sldMk cId="3175055432" sldId="392"/>
        </pc:sldMkLst>
      </pc:sldChg>
      <pc:sldChg chg="addSp delSp modSp add mod modClrScheme modAnim chgLayout modNotesTx">
        <pc:chgData name="Zhihao Liu" userId="66dd78f6-25d2-410b-91c7-5a34b2c67a14" providerId="ADAL" clId="{929931E8-95C8-49C1-949A-6BC64EE4DCE4}" dt="2023-05-22T07:44:26.848" v="21319" actId="20577"/>
        <pc:sldMkLst>
          <pc:docMk/>
          <pc:sldMk cId="1672306987" sldId="393"/>
        </pc:sldMkLst>
        <pc:spChg chg="mod">
          <ac:chgData name="Zhihao Liu" userId="66dd78f6-25d2-410b-91c7-5a34b2c67a14" providerId="ADAL" clId="{929931E8-95C8-49C1-949A-6BC64EE4DCE4}" dt="2023-05-21T20:07:54.390" v="14876" actId="20577"/>
          <ac:spMkLst>
            <pc:docMk/>
            <pc:sldMk cId="1672306987" sldId="393"/>
            <ac:spMk id="3" creationId="{D1FF9A16-792A-C195-CA2F-67D9A399F3F4}"/>
          </ac:spMkLst>
        </pc:spChg>
        <pc:spChg chg="add del mod">
          <ac:chgData name="Zhihao Liu" userId="66dd78f6-25d2-410b-91c7-5a34b2c67a14" providerId="ADAL" clId="{929931E8-95C8-49C1-949A-6BC64EE4DCE4}" dt="2023-05-21T20:20:48.215" v="15611" actId="478"/>
          <ac:spMkLst>
            <pc:docMk/>
            <pc:sldMk cId="1672306987" sldId="393"/>
            <ac:spMk id="5" creationId="{42B64039-B97D-6E18-009E-C2C5084D191C}"/>
          </ac:spMkLst>
        </pc:spChg>
        <pc:spChg chg="del">
          <ac:chgData name="Zhihao Liu" userId="66dd78f6-25d2-410b-91c7-5a34b2c67a14" providerId="ADAL" clId="{929931E8-95C8-49C1-949A-6BC64EE4DCE4}" dt="2023-05-21T22:20:04.377" v="19087" actId="478"/>
          <ac:spMkLst>
            <pc:docMk/>
            <pc:sldMk cId="1672306987" sldId="393"/>
            <ac:spMk id="6" creationId="{980063CB-D5BA-4932-E20B-F27556C2C927}"/>
          </ac:spMkLst>
        </pc:spChg>
        <pc:spChg chg="add mod">
          <ac:chgData name="Zhihao Liu" userId="66dd78f6-25d2-410b-91c7-5a34b2c67a14" providerId="ADAL" clId="{929931E8-95C8-49C1-949A-6BC64EE4DCE4}" dt="2023-05-21T20:23:38.597" v="15674" actId="1076"/>
          <ac:spMkLst>
            <pc:docMk/>
            <pc:sldMk cId="1672306987" sldId="393"/>
            <ac:spMk id="10" creationId="{C10F1A65-0434-19A6-DD8C-C1022BAAA97B}"/>
          </ac:spMkLst>
        </pc:spChg>
        <pc:spChg chg="add mod">
          <ac:chgData name="Zhihao Liu" userId="66dd78f6-25d2-410b-91c7-5a34b2c67a14" providerId="ADAL" clId="{929931E8-95C8-49C1-949A-6BC64EE4DCE4}" dt="2023-05-21T22:20:04.644" v="19088"/>
          <ac:spMkLst>
            <pc:docMk/>
            <pc:sldMk cId="1672306987" sldId="393"/>
            <ac:spMk id="13" creationId="{893F8C70-2F5F-4A90-9BA3-5E1C99B8E46E}"/>
          </ac:spMkLst>
        </pc:spChg>
        <pc:spChg chg="mod">
          <ac:chgData name="Zhihao Liu" userId="66dd78f6-25d2-410b-91c7-5a34b2c67a14" providerId="ADAL" clId="{929931E8-95C8-49C1-949A-6BC64EE4DCE4}" dt="2023-05-21T23:25:37.287" v="20043"/>
          <ac:spMkLst>
            <pc:docMk/>
            <pc:sldMk cId="1672306987" sldId="393"/>
            <ac:spMk id="15" creationId="{056780E3-4728-784E-225D-79FAE54941A6}"/>
          </ac:spMkLst>
        </pc:spChg>
        <pc:spChg chg="del">
          <ac:chgData name="Zhihao Liu" userId="66dd78f6-25d2-410b-91c7-5a34b2c67a14" providerId="ADAL" clId="{929931E8-95C8-49C1-949A-6BC64EE4DCE4}" dt="2023-05-21T20:00:14.215" v="14622" actId="478"/>
          <ac:spMkLst>
            <pc:docMk/>
            <pc:sldMk cId="1672306987" sldId="393"/>
            <ac:spMk id="24" creationId="{B03F8D6C-FD88-16A8-DB37-B7C4EE74A27B}"/>
          </ac:spMkLst>
        </pc:spChg>
        <pc:spChg chg="mod">
          <ac:chgData name="Zhihao Liu" userId="66dd78f6-25d2-410b-91c7-5a34b2c67a14" providerId="ADAL" clId="{929931E8-95C8-49C1-949A-6BC64EE4DCE4}" dt="2023-05-22T07:44:26.848" v="21319" actId="20577"/>
          <ac:spMkLst>
            <pc:docMk/>
            <pc:sldMk cId="1672306987" sldId="393"/>
            <ac:spMk id="25" creationId="{13FD622D-CFA7-1FB0-6D39-549B50D638C3}"/>
          </ac:spMkLst>
        </pc:spChg>
        <pc:spChg chg="mod">
          <ac:chgData name="Zhihao Liu" userId="66dd78f6-25d2-410b-91c7-5a34b2c67a14" providerId="ADAL" clId="{929931E8-95C8-49C1-949A-6BC64EE4DCE4}" dt="2023-05-21T20:22:51.804" v="15619" actId="164"/>
          <ac:spMkLst>
            <pc:docMk/>
            <pc:sldMk cId="1672306987" sldId="393"/>
            <ac:spMk id="27" creationId="{BBCB7DF4-9EFF-DAA9-CE4E-10D1C14D0E81}"/>
          </ac:spMkLst>
        </pc:spChg>
        <pc:grpChg chg="add mod">
          <ac:chgData name="Zhihao Liu" userId="66dd78f6-25d2-410b-91c7-5a34b2c67a14" providerId="ADAL" clId="{929931E8-95C8-49C1-949A-6BC64EE4DCE4}" dt="2023-05-21T20:22:51.804" v="15619" actId="164"/>
          <ac:grpSpMkLst>
            <pc:docMk/>
            <pc:sldMk cId="1672306987" sldId="393"/>
            <ac:grpSpMk id="9" creationId="{D09B2D6E-86D4-9200-7B65-88A97A19751E}"/>
          </ac:grpSpMkLst>
        </pc:grpChg>
        <pc:grpChg chg="add mod">
          <ac:chgData name="Zhihao Liu" userId="66dd78f6-25d2-410b-91c7-5a34b2c67a14" providerId="ADAL" clId="{929931E8-95C8-49C1-949A-6BC64EE4DCE4}" dt="2023-05-21T23:25:37.287" v="20043"/>
          <ac:grpSpMkLst>
            <pc:docMk/>
            <pc:sldMk cId="1672306987" sldId="393"/>
            <ac:grpSpMk id="14" creationId="{6990A69F-6183-6FD9-71BA-A30E280CB943}"/>
          </ac:grpSpMkLst>
        </pc:grpChg>
        <pc:picChg chg="add mod">
          <ac:chgData name="Zhihao Liu" userId="66dd78f6-25d2-410b-91c7-5a34b2c67a14" providerId="ADAL" clId="{929931E8-95C8-49C1-949A-6BC64EE4DCE4}" dt="2023-05-21T20:22:51.804" v="15619" actId="164"/>
          <ac:picMkLst>
            <pc:docMk/>
            <pc:sldMk cId="1672306987" sldId="393"/>
            <ac:picMk id="2" creationId="{BCC26ABA-D8F0-51E5-8E2C-563B8B1DB705}"/>
          </ac:picMkLst>
        </pc:picChg>
        <pc:picChg chg="add mod modCrop">
          <ac:chgData name="Zhihao Liu" userId="66dd78f6-25d2-410b-91c7-5a34b2c67a14" providerId="ADAL" clId="{929931E8-95C8-49C1-949A-6BC64EE4DCE4}" dt="2023-05-21T20:22:40.627" v="15616" actId="1076"/>
          <ac:picMkLst>
            <pc:docMk/>
            <pc:sldMk cId="1672306987" sldId="393"/>
            <ac:picMk id="8" creationId="{6CCBC70D-AC5E-CC33-57FD-E1CA626DDF3B}"/>
          </ac:picMkLst>
        </pc:picChg>
        <pc:picChg chg="add mod">
          <ac:chgData name="Zhihao Liu" userId="66dd78f6-25d2-410b-91c7-5a34b2c67a14" providerId="ADAL" clId="{929931E8-95C8-49C1-949A-6BC64EE4DCE4}" dt="2023-05-21T20:24:38.964" v="15678" actId="1076"/>
          <ac:picMkLst>
            <pc:docMk/>
            <pc:sldMk cId="1672306987" sldId="393"/>
            <ac:picMk id="12" creationId="{559DA0FF-A24B-327A-9EE0-8912780AF0D7}"/>
          </ac:picMkLst>
        </pc:picChg>
        <pc:picChg chg="del">
          <ac:chgData name="Zhihao Liu" userId="66dd78f6-25d2-410b-91c7-5a34b2c67a14" providerId="ADAL" clId="{929931E8-95C8-49C1-949A-6BC64EE4DCE4}" dt="2023-05-21T20:00:15.254" v="14623" actId="478"/>
          <ac:picMkLst>
            <pc:docMk/>
            <pc:sldMk cId="1672306987" sldId="393"/>
            <ac:picMk id="1026" creationId="{F0BE478E-C2E5-8ED0-E52F-2CA34E7C8096}"/>
          </ac:picMkLst>
        </pc:picChg>
        <pc:cxnChg chg="mod">
          <ac:chgData name="Zhihao Liu" userId="66dd78f6-25d2-410b-91c7-5a34b2c67a14" providerId="ADAL" clId="{929931E8-95C8-49C1-949A-6BC64EE4DCE4}" dt="2023-05-21T23:25:37.287" v="20043"/>
          <ac:cxnSpMkLst>
            <pc:docMk/>
            <pc:sldMk cId="1672306987" sldId="393"/>
            <ac:cxnSpMk id="16" creationId="{C3D13DBC-B9A5-1DDE-F3C0-C39AF9CFC1A6}"/>
          </ac:cxnSpMkLst>
        </pc:cxnChg>
      </pc:sldChg>
      <pc:sldChg chg="addSp delSp modSp add mod modNotesTx">
        <pc:chgData name="Zhihao Liu" userId="66dd78f6-25d2-410b-91c7-5a34b2c67a14" providerId="ADAL" clId="{929931E8-95C8-49C1-949A-6BC64EE4DCE4}" dt="2023-05-22T07:13:50.742" v="20172" actId="20577"/>
        <pc:sldMkLst>
          <pc:docMk/>
          <pc:sldMk cId="3904051615" sldId="394"/>
        </pc:sldMkLst>
        <pc:spChg chg="mod">
          <ac:chgData name="Zhihao Liu" userId="66dd78f6-25d2-410b-91c7-5a34b2c67a14" providerId="ADAL" clId="{929931E8-95C8-49C1-949A-6BC64EE4DCE4}" dt="2023-05-22T07:13:50.742" v="20172" actId="20577"/>
          <ac:spMkLst>
            <pc:docMk/>
            <pc:sldMk cId="3904051615" sldId="394"/>
            <ac:spMk id="6" creationId="{5756C53E-FC6D-BFA3-3393-8CFEB6729B7C}"/>
          </ac:spMkLst>
        </pc:spChg>
        <pc:spChg chg="add del mod">
          <ac:chgData name="Zhihao Liu" userId="66dd78f6-25d2-410b-91c7-5a34b2c67a14" providerId="ADAL" clId="{929931E8-95C8-49C1-949A-6BC64EE4DCE4}" dt="2023-05-21T22:20:29.314" v="19096"/>
          <ac:spMkLst>
            <pc:docMk/>
            <pc:sldMk cId="3904051615" sldId="394"/>
            <ac:spMk id="11" creationId="{F62E3C38-4FC0-40A7-47DE-2B148AC5B276}"/>
          </ac:spMkLst>
        </pc:spChg>
        <pc:spChg chg="mod">
          <ac:chgData name="Zhihao Liu" userId="66dd78f6-25d2-410b-91c7-5a34b2c67a14" providerId="ADAL" clId="{929931E8-95C8-49C1-949A-6BC64EE4DCE4}" dt="2023-05-21T22:20:35.815" v="19097"/>
          <ac:spMkLst>
            <pc:docMk/>
            <pc:sldMk cId="3904051615" sldId="394"/>
            <ac:spMk id="12" creationId="{9F8FD475-2116-1F0D-E3E4-63878B429705}"/>
          </ac:spMkLst>
        </pc:spChg>
        <pc:grpChg chg="del">
          <ac:chgData name="Zhihao Liu" userId="66dd78f6-25d2-410b-91c7-5a34b2c67a14" providerId="ADAL" clId="{929931E8-95C8-49C1-949A-6BC64EE4DCE4}" dt="2023-05-21T21:31:29.802" v="17969" actId="478"/>
          <ac:grpSpMkLst>
            <pc:docMk/>
            <pc:sldMk cId="3904051615" sldId="394"/>
            <ac:grpSpMk id="8" creationId="{C583C306-C1D3-55BA-4310-AAD2223417EE}"/>
          </ac:grpSpMkLst>
        </pc:grpChg>
        <pc:picChg chg="add mod">
          <ac:chgData name="Zhihao Liu" userId="66dd78f6-25d2-410b-91c7-5a34b2c67a14" providerId="ADAL" clId="{929931E8-95C8-49C1-949A-6BC64EE4DCE4}" dt="2023-05-21T21:31:21.121" v="17962" actId="1076"/>
          <ac:picMkLst>
            <pc:docMk/>
            <pc:sldMk cId="3904051615" sldId="394"/>
            <ac:picMk id="3" creationId="{56FDA8A7-F8F2-3522-6AFA-4EBC6833B303}"/>
          </ac:picMkLst>
        </pc:picChg>
        <pc:picChg chg="add mod">
          <ac:chgData name="Zhihao Liu" userId="66dd78f6-25d2-410b-91c7-5a34b2c67a14" providerId="ADAL" clId="{929931E8-95C8-49C1-949A-6BC64EE4DCE4}" dt="2023-05-21T21:31:27.706" v="17968" actId="1035"/>
          <ac:picMkLst>
            <pc:docMk/>
            <pc:sldMk cId="3904051615" sldId="394"/>
            <ac:picMk id="5" creationId="{1A1151BF-DF5C-4002-4C9A-BAD2B7014A20}"/>
          </ac:picMkLst>
        </pc:picChg>
        <pc:cxnChg chg="mod">
          <ac:chgData name="Zhihao Liu" userId="66dd78f6-25d2-410b-91c7-5a34b2c67a14" providerId="ADAL" clId="{929931E8-95C8-49C1-949A-6BC64EE4DCE4}" dt="2023-05-21T21:31:29.802" v="17969" actId="478"/>
          <ac:cxnSpMkLst>
            <pc:docMk/>
            <pc:sldMk cId="3904051615" sldId="394"/>
            <ac:cxnSpMk id="10" creationId="{4B8CF763-B9EC-6854-8644-740A6BFBB8E7}"/>
          </ac:cxnSpMkLst>
        </pc:cxnChg>
      </pc:sldChg>
      <pc:sldChg chg="addSp delSp modSp new mod ord">
        <pc:chgData name="Zhihao Liu" userId="66dd78f6-25d2-410b-91c7-5a34b2c67a14" providerId="ADAL" clId="{929931E8-95C8-49C1-949A-6BC64EE4DCE4}" dt="2023-05-21T22:28:46.046" v="19334" actId="20577"/>
        <pc:sldMkLst>
          <pc:docMk/>
          <pc:sldMk cId="676657542" sldId="395"/>
        </pc:sldMkLst>
        <pc:spChg chg="add del mod">
          <ac:chgData name="Zhihao Liu" userId="66dd78f6-25d2-410b-91c7-5a34b2c67a14" providerId="ADAL" clId="{929931E8-95C8-49C1-949A-6BC64EE4DCE4}" dt="2023-05-21T21:37:52.118" v="18129" actId="478"/>
          <ac:spMkLst>
            <pc:docMk/>
            <pc:sldMk cId="676657542" sldId="395"/>
            <ac:spMk id="2" creationId="{0C4B0167-CAF4-9A60-8577-008E0B26759D}"/>
          </ac:spMkLst>
        </pc:spChg>
        <pc:spChg chg="mod">
          <ac:chgData name="Zhihao Liu" userId="66dd78f6-25d2-410b-91c7-5a34b2c67a14" providerId="ADAL" clId="{929931E8-95C8-49C1-949A-6BC64EE4DCE4}" dt="2023-05-21T21:13:07.591" v="17514"/>
          <ac:spMkLst>
            <pc:docMk/>
            <pc:sldMk cId="676657542" sldId="395"/>
            <ac:spMk id="5" creationId="{0A68DABF-B455-A155-78F4-B935A1CB11C8}"/>
          </ac:spMkLst>
        </pc:spChg>
        <pc:spChg chg="mod">
          <ac:chgData name="Zhihao Liu" userId="66dd78f6-25d2-410b-91c7-5a34b2c67a14" providerId="ADAL" clId="{929931E8-95C8-49C1-949A-6BC64EE4DCE4}" dt="2023-05-21T21:13:07.591" v="17514"/>
          <ac:spMkLst>
            <pc:docMk/>
            <pc:sldMk cId="676657542" sldId="395"/>
            <ac:spMk id="6" creationId="{B9300CA6-048B-BF1D-1283-6B4858AC1A94}"/>
          </ac:spMkLst>
        </pc:spChg>
        <pc:spChg chg="mod">
          <ac:chgData name="Zhihao Liu" userId="66dd78f6-25d2-410b-91c7-5a34b2c67a14" providerId="ADAL" clId="{929931E8-95C8-49C1-949A-6BC64EE4DCE4}" dt="2023-05-21T21:13:07.591" v="17514"/>
          <ac:spMkLst>
            <pc:docMk/>
            <pc:sldMk cId="676657542" sldId="395"/>
            <ac:spMk id="8" creationId="{927EC4C9-D0A1-E634-3865-D1121212EE33}"/>
          </ac:spMkLst>
        </pc:spChg>
        <pc:spChg chg="mod">
          <ac:chgData name="Zhihao Liu" userId="66dd78f6-25d2-410b-91c7-5a34b2c67a14" providerId="ADAL" clId="{929931E8-95C8-49C1-949A-6BC64EE4DCE4}" dt="2023-05-21T21:13:07.591" v="17514"/>
          <ac:spMkLst>
            <pc:docMk/>
            <pc:sldMk cId="676657542" sldId="395"/>
            <ac:spMk id="9" creationId="{97AD2A8F-CCDF-654A-5FF0-C3E5AEE49536}"/>
          </ac:spMkLst>
        </pc:spChg>
        <pc:spChg chg="mod">
          <ac:chgData name="Zhihao Liu" userId="66dd78f6-25d2-410b-91c7-5a34b2c67a14" providerId="ADAL" clId="{929931E8-95C8-49C1-949A-6BC64EE4DCE4}" dt="2023-05-21T21:13:07.591" v="17514"/>
          <ac:spMkLst>
            <pc:docMk/>
            <pc:sldMk cId="676657542" sldId="395"/>
            <ac:spMk id="12" creationId="{83B69944-009F-9F38-A4F0-09115028A121}"/>
          </ac:spMkLst>
        </pc:spChg>
        <pc:spChg chg="mod">
          <ac:chgData name="Zhihao Liu" userId="66dd78f6-25d2-410b-91c7-5a34b2c67a14" providerId="ADAL" clId="{929931E8-95C8-49C1-949A-6BC64EE4DCE4}" dt="2023-05-21T21:13:07.591" v="17514"/>
          <ac:spMkLst>
            <pc:docMk/>
            <pc:sldMk cId="676657542" sldId="395"/>
            <ac:spMk id="13" creationId="{CD5F68E5-57C7-5565-F91B-18CA49E356EA}"/>
          </ac:spMkLst>
        </pc:spChg>
        <pc:spChg chg="add mod">
          <ac:chgData name="Zhihao Liu" userId="66dd78f6-25d2-410b-91c7-5a34b2c67a14" providerId="ADAL" clId="{929931E8-95C8-49C1-949A-6BC64EE4DCE4}" dt="2023-05-21T22:28:46.046" v="19334" actId="20577"/>
          <ac:spMkLst>
            <pc:docMk/>
            <pc:sldMk cId="676657542" sldId="395"/>
            <ac:spMk id="14" creationId="{BD6E1F5D-D274-593B-550D-052304C026DB}"/>
          </ac:spMkLst>
        </pc:spChg>
        <pc:spChg chg="add mod">
          <ac:chgData name="Zhihao Liu" userId="66dd78f6-25d2-410b-91c7-5a34b2c67a14" providerId="ADAL" clId="{929931E8-95C8-49C1-949A-6BC64EE4DCE4}" dt="2023-05-21T21:39:53.992" v="18156" actId="20577"/>
          <ac:spMkLst>
            <pc:docMk/>
            <pc:sldMk cId="676657542" sldId="395"/>
            <ac:spMk id="15" creationId="{3FDE1897-8793-EAFD-48E6-D9669AEAE4EC}"/>
          </ac:spMkLst>
        </pc:spChg>
        <pc:spChg chg="add mod ord">
          <ac:chgData name="Zhihao Liu" userId="66dd78f6-25d2-410b-91c7-5a34b2c67a14" providerId="ADAL" clId="{929931E8-95C8-49C1-949A-6BC64EE4DCE4}" dt="2023-05-21T22:28:43.207" v="19333" actId="167"/>
          <ac:spMkLst>
            <pc:docMk/>
            <pc:sldMk cId="676657542" sldId="395"/>
            <ac:spMk id="17" creationId="{2D0F0C12-4C3C-545F-EB37-02A17BCB74F2}"/>
          </ac:spMkLst>
        </pc:spChg>
        <pc:grpChg chg="add del mod">
          <ac:chgData name="Zhihao Liu" userId="66dd78f6-25d2-410b-91c7-5a34b2c67a14" providerId="ADAL" clId="{929931E8-95C8-49C1-949A-6BC64EE4DCE4}" dt="2023-05-21T21:20:17.029" v="17566" actId="21"/>
          <ac:grpSpMkLst>
            <pc:docMk/>
            <pc:sldMk cId="676657542" sldId="395"/>
            <ac:grpSpMk id="3" creationId="{3061EA4D-C8E3-55E1-4950-3057BFDB8C5C}"/>
          </ac:grpSpMkLst>
        </pc:grpChg>
        <pc:picChg chg="mod">
          <ac:chgData name="Zhihao Liu" userId="66dd78f6-25d2-410b-91c7-5a34b2c67a14" providerId="ADAL" clId="{929931E8-95C8-49C1-949A-6BC64EE4DCE4}" dt="2023-05-21T21:13:40.847" v="17527" actId="1076"/>
          <ac:picMkLst>
            <pc:docMk/>
            <pc:sldMk cId="676657542" sldId="395"/>
            <ac:picMk id="4" creationId="{D503B30A-22A5-FE28-55AF-F2DBDEEB49C0}"/>
          </ac:picMkLst>
        </pc:picChg>
        <pc:picChg chg="mod">
          <ac:chgData name="Zhihao Liu" userId="66dd78f6-25d2-410b-91c7-5a34b2c67a14" providerId="ADAL" clId="{929931E8-95C8-49C1-949A-6BC64EE4DCE4}" dt="2023-05-21T21:13:07.591" v="17514"/>
          <ac:picMkLst>
            <pc:docMk/>
            <pc:sldMk cId="676657542" sldId="395"/>
            <ac:picMk id="11" creationId="{FCD7F7B5-881C-9413-EC48-A6A7A162A556}"/>
          </ac:picMkLst>
        </pc:picChg>
        <pc:picChg chg="add mod">
          <ac:chgData name="Zhihao Liu" userId="66dd78f6-25d2-410b-91c7-5a34b2c67a14" providerId="ADAL" clId="{929931E8-95C8-49C1-949A-6BC64EE4DCE4}" dt="2023-05-21T21:20:26.932" v="17570" actId="1076"/>
          <ac:picMkLst>
            <pc:docMk/>
            <pc:sldMk cId="676657542" sldId="395"/>
            <ac:picMk id="16" creationId="{60DB2D6E-3ACA-F65F-440D-DCD76F4CBC66}"/>
          </ac:picMkLst>
        </pc:picChg>
        <pc:cxnChg chg="mod">
          <ac:chgData name="Zhihao Liu" userId="66dd78f6-25d2-410b-91c7-5a34b2c67a14" providerId="ADAL" clId="{929931E8-95C8-49C1-949A-6BC64EE4DCE4}" dt="2023-05-21T21:13:07.591" v="17514"/>
          <ac:cxnSpMkLst>
            <pc:docMk/>
            <pc:sldMk cId="676657542" sldId="395"/>
            <ac:cxnSpMk id="7" creationId="{4157BB0B-E3A6-3ABB-3B46-8E9D51121C83}"/>
          </ac:cxnSpMkLst>
        </pc:cxnChg>
        <pc:cxnChg chg="mod">
          <ac:chgData name="Zhihao Liu" userId="66dd78f6-25d2-410b-91c7-5a34b2c67a14" providerId="ADAL" clId="{929931E8-95C8-49C1-949A-6BC64EE4DCE4}" dt="2023-05-21T21:13:07.591" v="17514"/>
          <ac:cxnSpMkLst>
            <pc:docMk/>
            <pc:sldMk cId="676657542" sldId="395"/>
            <ac:cxnSpMk id="10" creationId="{3AF560E0-3D3B-47FB-4829-4E80BEE7A083}"/>
          </ac:cxnSpMkLst>
        </pc:cxnChg>
      </pc:sldChg>
      <pc:sldChg chg="addSp delSp modSp new mod modAnim">
        <pc:chgData name="Zhihao Liu" userId="66dd78f6-25d2-410b-91c7-5a34b2c67a14" providerId="ADAL" clId="{929931E8-95C8-49C1-949A-6BC64EE4DCE4}" dt="2023-05-21T22:43:17.898" v="19416"/>
        <pc:sldMkLst>
          <pc:docMk/>
          <pc:sldMk cId="1051758706" sldId="396"/>
        </pc:sldMkLst>
        <pc:spChg chg="add mod">
          <ac:chgData name="Zhihao Liu" userId="66dd78f6-25d2-410b-91c7-5a34b2c67a14" providerId="ADAL" clId="{929931E8-95C8-49C1-949A-6BC64EE4DCE4}" dt="2023-05-21T21:11:11.381" v="17505" actId="20577"/>
          <ac:spMkLst>
            <pc:docMk/>
            <pc:sldMk cId="1051758706" sldId="396"/>
            <ac:spMk id="4" creationId="{4056B584-E62F-48C0-8280-CD93BAB2C53F}"/>
          </ac:spMkLst>
        </pc:spChg>
        <pc:spChg chg="add del mod">
          <ac:chgData name="Zhihao Liu" userId="66dd78f6-25d2-410b-91c7-5a34b2c67a14" providerId="ADAL" clId="{929931E8-95C8-49C1-949A-6BC64EE4DCE4}" dt="2023-05-21T22:20:18.350" v="19093" actId="478"/>
          <ac:spMkLst>
            <pc:docMk/>
            <pc:sldMk cId="1051758706" sldId="396"/>
            <ac:spMk id="5" creationId="{9DA6F9DC-919C-EF85-4636-0C9C4C95B855}"/>
          </ac:spMkLst>
        </pc:spChg>
        <pc:spChg chg="add mod">
          <ac:chgData name="Zhihao Liu" userId="66dd78f6-25d2-410b-91c7-5a34b2c67a14" providerId="ADAL" clId="{929931E8-95C8-49C1-949A-6BC64EE4DCE4}" dt="2023-05-21T22:20:18.707" v="19094"/>
          <ac:spMkLst>
            <pc:docMk/>
            <pc:sldMk cId="1051758706" sldId="396"/>
            <ac:spMk id="8" creationId="{4E4C0164-EFB9-E9A5-5463-AB1DC4C97760}"/>
          </ac:spMkLst>
        </pc:spChg>
        <pc:grpChg chg="add mod">
          <ac:chgData name="Zhihao Liu" userId="66dd78f6-25d2-410b-91c7-5a34b2c67a14" providerId="ADAL" clId="{929931E8-95C8-49C1-949A-6BC64EE4DCE4}" dt="2023-05-21T22:42:57.904" v="19411" actId="164"/>
          <ac:grpSpMkLst>
            <pc:docMk/>
            <pc:sldMk cId="1051758706" sldId="396"/>
            <ac:grpSpMk id="10" creationId="{5E656511-BD84-4394-5E83-ADE0777BD8D7}"/>
          </ac:grpSpMkLst>
        </pc:grpChg>
        <pc:picChg chg="add mod">
          <ac:chgData name="Zhihao Liu" userId="66dd78f6-25d2-410b-91c7-5a34b2c67a14" providerId="ADAL" clId="{929931E8-95C8-49C1-949A-6BC64EE4DCE4}" dt="2023-05-21T22:42:53.719" v="19410" actId="1076"/>
          <ac:picMkLst>
            <pc:docMk/>
            <pc:sldMk cId="1051758706" sldId="396"/>
            <ac:picMk id="3" creationId="{BD84C7C3-78A8-DEA4-D5D2-4AC1948800A7}"/>
          </ac:picMkLst>
        </pc:picChg>
        <pc:picChg chg="add mod modCrop">
          <ac:chgData name="Zhihao Liu" userId="66dd78f6-25d2-410b-91c7-5a34b2c67a14" providerId="ADAL" clId="{929931E8-95C8-49C1-949A-6BC64EE4DCE4}" dt="2023-05-21T22:42:59.486" v="19412" actId="1076"/>
          <ac:picMkLst>
            <pc:docMk/>
            <pc:sldMk cId="1051758706" sldId="396"/>
            <ac:picMk id="7" creationId="{63EC2660-3759-F6BE-DD0B-DD5258821116}"/>
          </ac:picMkLst>
        </pc:picChg>
        <pc:picChg chg="add mod">
          <ac:chgData name="Zhihao Liu" userId="66dd78f6-25d2-410b-91c7-5a34b2c67a14" providerId="ADAL" clId="{929931E8-95C8-49C1-949A-6BC64EE4DCE4}" dt="2023-05-21T22:42:57.904" v="19411" actId="164"/>
          <ac:picMkLst>
            <pc:docMk/>
            <pc:sldMk cId="1051758706" sldId="396"/>
            <ac:picMk id="9" creationId="{7545FEF1-E0B3-AF71-3464-BFD568188642}"/>
          </ac:picMkLst>
        </pc:picChg>
      </pc:sldChg>
      <pc:sldChg chg="addSp delSp modSp add mod modAnim modNotesTx">
        <pc:chgData name="Zhihao Liu" userId="66dd78f6-25d2-410b-91c7-5a34b2c67a14" providerId="ADAL" clId="{929931E8-95C8-49C1-949A-6BC64EE4DCE4}" dt="2023-05-22T07:15:40.293" v="20258" actId="20577"/>
        <pc:sldMkLst>
          <pc:docMk/>
          <pc:sldMk cId="3399480766" sldId="397"/>
        </pc:sldMkLst>
        <pc:spChg chg="add del mod">
          <ac:chgData name="Zhihao Liu" userId="66dd78f6-25d2-410b-91c7-5a34b2c67a14" providerId="ADAL" clId="{929931E8-95C8-49C1-949A-6BC64EE4DCE4}" dt="2023-05-22T07:14:20.778" v="20212" actId="20577"/>
          <ac:spMkLst>
            <pc:docMk/>
            <pc:sldMk cId="3399480766" sldId="397"/>
            <ac:spMk id="6" creationId="{5756C53E-FC6D-BFA3-3393-8CFEB6729B7C}"/>
          </ac:spMkLst>
        </pc:spChg>
        <pc:spChg chg="mod">
          <ac:chgData name="Zhihao Liu" userId="66dd78f6-25d2-410b-91c7-5a34b2c67a14" providerId="ADAL" clId="{929931E8-95C8-49C1-949A-6BC64EE4DCE4}" dt="2023-05-21T23:29:10.218" v="20107" actId="1035"/>
          <ac:spMkLst>
            <pc:docMk/>
            <pc:sldMk cId="3399480766" sldId="397"/>
            <ac:spMk id="7" creationId="{CCD6FCD7-5D31-BDEC-174B-696C36F83782}"/>
          </ac:spMkLst>
        </pc:spChg>
        <pc:spChg chg="mod">
          <ac:chgData name="Zhihao Liu" userId="66dd78f6-25d2-410b-91c7-5a34b2c67a14" providerId="ADAL" clId="{929931E8-95C8-49C1-949A-6BC64EE4DCE4}" dt="2023-05-21T21:25:18.052" v="17904"/>
          <ac:spMkLst>
            <pc:docMk/>
            <pc:sldMk cId="3399480766" sldId="397"/>
            <ac:spMk id="11" creationId="{54A690F8-7848-D39B-1082-DBCDBCE96C88}"/>
          </ac:spMkLst>
        </pc:spChg>
        <pc:spChg chg="mod">
          <ac:chgData name="Zhihao Liu" userId="66dd78f6-25d2-410b-91c7-5a34b2c67a14" providerId="ADAL" clId="{929931E8-95C8-49C1-949A-6BC64EE4DCE4}" dt="2023-05-21T22:20:39.714" v="19098"/>
          <ac:spMkLst>
            <pc:docMk/>
            <pc:sldMk cId="3399480766" sldId="397"/>
            <ac:spMk id="12" creationId="{9F8FD475-2116-1F0D-E3E4-63878B429705}"/>
          </ac:spMkLst>
        </pc:spChg>
        <pc:spChg chg="mod">
          <ac:chgData name="Zhihao Liu" userId="66dd78f6-25d2-410b-91c7-5a34b2c67a14" providerId="ADAL" clId="{929931E8-95C8-49C1-949A-6BC64EE4DCE4}" dt="2023-05-21T21:25:18.052" v="17904"/>
          <ac:spMkLst>
            <pc:docMk/>
            <pc:sldMk cId="3399480766" sldId="397"/>
            <ac:spMk id="15" creationId="{451F7FC9-A3D3-A087-2B8F-A090F6FC7EF9}"/>
          </ac:spMkLst>
        </pc:spChg>
        <pc:spChg chg="mod">
          <ac:chgData name="Zhihao Liu" userId="66dd78f6-25d2-410b-91c7-5a34b2c67a14" providerId="ADAL" clId="{929931E8-95C8-49C1-949A-6BC64EE4DCE4}" dt="2023-05-21T21:25:18.052" v="17904"/>
          <ac:spMkLst>
            <pc:docMk/>
            <pc:sldMk cId="3399480766" sldId="397"/>
            <ac:spMk id="17" creationId="{C2EA5236-A39D-2915-E7E0-55046700D426}"/>
          </ac:spMkLst>
        </pc:spChg>
        <pc:spChg chg="mod">
          <ac:chgData name="Zhihao Liu" userId="66dd78f6-25d2-410b-91c7-5a34b2c67a14" providerId="ADAL" clId="{929931E8-95C8-49C1-949A-6BC64EE4DCE4}" dt="2023-05-21T21:25:18.052" v="17904"/>
          <ac:spMkLst>
            <pc:docMk/>
            <pc:sldMk cId="3399480766" sldId="397"/>
            <ac:spMk id="18" creationId="{9B82ADE7-9210-D1CC-9D0E-F043C5DC1A48}"/>
          </ac:spMkLst>
        </pc:spChg>
        <pc:spChg chg="mod">
          <ac:chgData name="Zhihao Liu" userId="66dd78f6-25d2-410b-91c7-5a34b2c67a14" providerId="ADAL" clId="{929931E8-95C8-49C1-949A-6BC64EE4DCE4}" dt="2023-05-21T21:25:18.052" v="17904"/>
          <ac:spMkLst>
            <pc:docMk/>
            <pc:sldMk cId="3399480766" sldId="397"/>
            <ac:spMk id="20" creationId="{28815069-0555-AC5A-048B-FE651F5EF75A}"/>
          </ac:spMkLst>
        </pc:spChg>
        <pc:spChg chg="mod">
          <ac:chgData name="Zhihao Liu" userId="66dd78f6-25d2-410b-91c7-5a34b2c67a14" providerId="ADAL" clId="{929931E8-95C8-49C1-949A-6BC64EE4DCE4}" dt="2023-05-21T21:25:18.052" v="17904"/>
          <ac:spMkLst>
            <pc:docMk/>
            <pc:sldMk cId="3399480766" sldId="397"/>
            <ac:spMk id="21" creationId="{034BA465-4E4D-37D7-B857-F2DA812D6017}"/>
          </ac:spMkLst>
        </pc:spChg>
        <pc:spChg chg="mod">
          <ac:chgData name="Zhihao Liu" userId="66dd78f6-25d2-410b-91c7-5a34b2c67a14" providerId="ADAL" clId="{929931E8-95C8-49C1-949A-6BC64EE4DCE4}" dt="2023-05-21T21:25:18.052" v="17904"/>
          <ac:spMkLst>
            <pc:docMk/>
            <pc:sldMk cId="3399480766" sldId="397"/>
            <ac:spMk id="22" creationId="{A84876B4-2008-FE0A-79FC-A95616785D21}"/>
          </ac:spMkLst>
        </pc:spChg>
        <pc:spChg chg="mod">
          <ac:chgData name="Zhihao Liu" userId="66dd78f6-25d2-410b-91c7-5a34b2c67a14" providerId="ADAL" clId="{929931E8-95C8-49C1-949A-6BC64EE4DCE4}" dt="2023-05-21T21:25:18.052" v="17904"/>
          <ac:spMkLst>
            <pc:docMk/>
            <pc:sldMk cId="3399480766" sldId="397"/>
            <ac:spMk id="26" creationId="{D9A27AED-809E-7C9F-8965-ED4978259A81}"/>
          </ac:spMkLst>
        </pc:spChg>
        <pc:spChg chg="mod">
          <ac:chgData name="Zhihao Liu" userId="66dd78f6-25d2-410b-91c7-5a34b2c67a14" providerId="ADAL" clId="{929931E8-95C8-49C1-949A-6BC64EE4DCE4}" dt="2023-05-21T21:25:18.052" v="17904"/>
          <ac:spMkLst>
            <pc:docMk/>
            <pc:sldMk cId="3399480766" sldId="397"/>
            <ac:spMk id="27" creationId="{F2B6C13E-7DF4-AEF2-76BD-B9F67807EF87}"/>
          </ac:spMkLst>
        </pc:spChg>
        <pc:spChg chg="mod">
          <ac:chgData name="Zhihao Liu" userId="66dd78f6-25d2-410b-91c7-5a34b2c67a14" providerId="ADAL" clId="{929931E8-95C8-49C1-949A-6BC64EE4DCE4}" dt="2023-05-21T21:25:18.052" v="17904"/>
          <ac:spMkLst>
            <pc:docMk/>
            <pc:sldMk cId="3399480766" sldId="397"/>
            <ac:spMk id="29" creationId="{A36DDF7B-1B63-9A48-093E-2EE874C8571D}"/>
          </ac:spMkLst>
        </pc:spChg>
        <pc:spChg chg="add mod">
          <ac:chgData name="Zhihao Liu" userId="66dd78f6-25d2-410b-91c7-5a34b2c67a14" providerId="ADAL" clId="{929931E8-95C8-49C1-949A-6BC64EE4DCE4}" dt="2023-05-22T07:15:40.293" v="20258" actId="20577"/>
          <ac:spMkLst>
            <pc:docMk/>
            <pc:sldMk cId="3399480766" sldId="397"/>
            <ac:spMk id="32" creationId="{E65483E0-36E2-3D19-50F1-829044A0051C}"/>
          </ac:spMkLst>
        </pc:spChg>
        <pc:spChg chg="add del mod">
          <ac:chgData name="Zhihao Liu" userId="66dd78f6-25d2-410b-91c7-5a34b2c67a14" providerId="ADAL" clId="{929931E8-95C8-49C1-949A-6BC64EE4DCE4}" dt="2023-05-21T21:47:39.328" v="18495"/>
          <ac:spMkLst>
            <pc:docMk/>
            <pc:sldMk cId="3399480766" sldId="397"/>
            <ac:spMk id="33" creationId="{ED7ECE17-5A0E-F9EA-14B8-D1BDE18EB5A0}"/>
          </ac:spMkLst>
        </pc:spChg>
        <pc:spChg chg="add del mod ord">
          <ac:chgData name="Zhihao Liu" userId="66dd78f6-25d2-410b-91c7-5a34b2c67a14" providerId="ADAL" clId="{929931E8-95C8-49C1-949A-6BC64EE4DCE4}" dt="2023-05-21T21:51:19.507" v="18574"/>
          <ac:spMkLst>
            <pc:docMk/>
            <pc:sldMk cId="3399480766" sldId="397"/>
            <ac:spMk id="34" creationId="{3CDC0A50-FB7E-3E7F-DDAE-01607F749A1B}"/>
          </ac:spMkLst>
        </pc:spChg>
        <pc:spChg chg="add mod">
          <ac:chgData name="Zhihao Liu" userId="66dd78f6-25d2-410b-91c7-5a34b2c67a14" providerId="ADAL" clId="{929931E8-95C8-49C1-949A-6BC64EE4DCE4}" dt="2023-05-21T22:10:16.596" v="18949" actId="14100"/>
          <ac:spMkLst>
            <pc:docMk/>
            <pc:sldMk cId="3399480766" sldId="397"/>
            <ac:spMk id="35" creationId="{02148DB9-8B62-022D-EA21-23C1AF887543}"/>
          </ac:spMkLst>
        </pc:spChg>
        <pc:spChg chg="add del mod">
          <ac:chgData name="Zhihao Liu" userId="66dd78f6-25d2-410b-91c7-5a34b2c67a14" providerId="ADAL" clId="{929931E8-95C8-49C1-949A-6BC64EE4DCE4}" dt="2023-05-21T22:04:53.705" v="18864" actId="478"/>
          <ac:spMkLst>
            <pc:docMk/>
            <pc:sldMk cId="3399480766" sldId="397"/>
            <ac:spMk id="37" creationId="{AEA260E8-09E4-4274-D03A-BF5171757553}"/>
          </ac:spMkLst>
        </pc:spChg>
        <pc:spChg chg="add del mod">
          <ac:chgData name="Zhihao Liu" userId="66dd78f6-25d2-410b-91c7-5a34b2c67a14" providerId="ADAL" clId="{929931E8-95C8-49C1-949A-6BC64EE4DCE4}" dt="2023-05-21T22:04:59.270" v="18866"/>
          <ac:spMkLst>
            <pc:docMk/>
            <pc:sldMk cId="3399480766" sldId="397"/>
            <ac:spMk id="38" creationId="{4AD3A98C-62C9-F6A3-1935-30E64B918DE4}"/>
          </ac:spMkLst>
        </pc:spChg>
        <pc:spChg chg="add del mod">
          <ac:chgData name="Zhihao Liu" userId="66dd78f6-25d2-410b-91c7-5a34b2c67a14" providerId="ADAL" clId="{929931E8-95C8-49C1-949A-6BC64EE4DCE4}" dt="2023-05-21T22:05:15.424" v="18872" actId="478"/>
          <ac:spMkLst>
            <pc:docMk/>
            <pc:sldMk cId="3399480766" sldId="397"/>
            <ac:spMk id="40" creationId="{7D119E15-8A02-DEA1-A549-3864B2D3FB1B}"/>
          </ac:spMkLst>
        </pc:spChg>
        <pc:grpChg chg="add del mod">
          <ac:chgData name="Zhihao Liu" userId="66dd78f6-25d2-410b-91c7-5a34b2c67a14" providerId="ADAL" clId="{929931E8-95C8-49C1-949A-6BC64EE4DCE4}" dt="2023-05-21T21:25:34.297" v="17911" actId="478"/>
          <ac:grpSpMkLst>
            <pc:docMk/>
            <pc:sldMk cId="3399480766" sldId="397"/>
            <ac:grpSpMk id="2" creationId="{92DD3446-2E82-B839-FED7-28B3EA903DED}"/>
          </ac:grpSpMkLst>
        </pc:grpChg>
        <pc:grpChg chg="ord">
          <ac:chgData name="Zhihao Liu" userId="66dd78f6-25d2-410b-91c7-5a34b2c67a14" providerId="ADAL" clId="{929931E8-95C8-49C1-949A-6BC64EE4DCE4}" dt="2023-05-21T23:26:41.577" v="20050" actId="167"/>
          <ac:grpSpMkLst>
            <pc:docMk/>
            <pc:sldMk cId="3399480766" sldId="397"/>
            <ac:grpSpMk id="8" creationId="{C583C306-C1D3-55BA-4310-AAD2223417EE}"/>
          </ac:grpSpMkLst>
        </pc:grpChg>
        <pc:grpChg chg="mod">
          <ac:chgData name="Zhihao Liu" userId="66dd78f6-25d2-410b-91c7-5a34b2c67a14" providerId="ADAL" clId="{929931E8-95C8-49C1-949A-6BC64EE4DCE4}" dt="2023-05-21T21:25:18.052" v="17904"/>
          <ac:grpSpMkLst>
            <pc:docMk/>
            <pc:sldMk cId="3399480766" sldId="397"/>
            <ac:grpSpMk id="14" creationId="{86F8A5A9-FE41-6667-B0BD-731E428F7292}"/>
          </ac:grpSpMkLst>
        </pc:grpChg>
        <pc:grpChg chg="mod">
          <ac:chgData name="Zhihao Liu" userId="66dd78f6-25d2-410b-91c7-5a34b2c67a14" providerId="ADAL" clId="{929931E8-95C8-49C1-949A-6BC64EE4DCE4}" dt="2023-05-21T21:25:18.052" v="17904"/>
          <ac:grpSpMkLst>
            <pc:docMk/>
            <pc:sldMk cId="3399480766" sldId="397"/>
            <ac:grpSpMk id="23" creationId="{59171189-B724-A72E-A207-CF1983F4974C}"/>
          </ac:grpSpMkLst>
        </pc:grpChg>
        <pc:grpChg chg="mod">
          <ac:chgData name="Zhihao Liu" userId="66dd78f6-25d2-410b-91c7-5a34b2c67a14" providerId="ADAL" clId="{929931E8-95C8-49C1-949A-6BC64EE4DCE4}" dt="2023-05-21T21:25:18.052" v="17904"/>
          <ac:grpSpMkLst>
            <pc:docMk/>
            <pc:sldMk cId="3399480766" sldId="397"/>
            <ac:grpSpMk id="25" creationId="{B7FF9EAF-D496-C5EA-E246-1975F2A30852}"/>
          </ac:grpSpMkLst>
        </pc:grpChg>
        <pc:picChg chg="del">
          <ac:chgData name="Zhihao Liu" userId="66dd78f6-25d2-410b-91c7-5a34b2c67a14" providerId="ADAL" clId="{929931E8-95C8-49C1-949A-6BC64EE4DCE4}" dt="2023-05-21T21:17:46.545" v="17537" actId="478"/>
          <ac:picMkLst>
            <pc:docMk/>
            <pc:sldMk cId="3399480766" sldId="397"/>
            <ac:picMk id="3" creationId="{56FDA8A7-F8F2-3522-6AFA-4EBC6833B303}"/>
          </ac:picMkLst>
        </pc:picChg>
        <pc:picChg chg="mod">
          <ac:chgData name="Zhihao Liu" userId="66dd78f6-25d2-410b-91c7-5a34b2c67a14" providerId="ADAL" clId="{929931E8-95C8-49C1-949A-6BC64EE4DCE4}" dt="2023-05-21T21:25:18.052" v="17904"/>
          <ac:picMkLst>
            <pc:docMk/>
            <pc:sldMk cId="3399480766" sldId="397"/>
            <ac:picMk id="4" creationId="{FDD4A32C-267B-2FD7-8EEF-DA634385BCE8}"/>
          </ac:picMkLst>
        </pc:picChg>
        <pc:picChg chg="mod">
          <ac:chgData name="Zhihao Liu" userId="66dd78f6-25d2-410b-91c7-5a34b2c67a14" providerId="ADAL" clId="{929931E8-95C8-49C1-949A-6BC64EE4DCE4}" dt="2023-05-21T21:25:18.052" v="17904"/>
          <ac:picMkLst>
            <pc:docMk/>
            <pc:sldMk cId="3399480766" sldId="397"/>
            <ac:picMk id="5" creationId="{0DEE8526-5A4A-07D6-1452-A8CD99A5BEC9}"/>
          </ac:picMkLst>
        </pc:picChg>
        <pc:picChg chg="mod">
          <ac:chgData name="Zhihao Liu" userId="66dd78f6-25d2-410b-91c7-5a34b2c67a14" providerId="ADAL" clId="{929931E8-95C8-49C1-949A-6BC64EE4DCE4}" dt="2023-05-21T21:25:18.052" v="17904"/>
          <ac:picMkLst>
            <pc:docMk/>
            <pc:sldMk cId="3399480766" sldId="397"/>
            <ac:picMk id="16" creationId="{7C061CF8-A670-2EB0-F3B9-268200F32ECB}"/>
          </ac:picMkLst>
        </pc:picChg>
        <pc:picChg chg="mod">
          <ac:chgData name="Zhihao Liu" userId="66dd78f6-25d2-410b-91c7-5a34b2c67a14" providerId="ADAL" clId="{929931E8-95C8-49C1-949A-6BC64EE4DCE4}" dt="2023-05-21T21:25:18.052" v="17904"/>
          <ac:picMkLst>
            <pc:docMk/>
            <pc:sldMk cId="3399480766" sldId="397"/>
            <ac:picMk id="24" creationId="{7CAC86A0-FC02-31CD-0EB1-ED88468A9DA7}"/>
          </ac:picMkLst>
        </pc:picChg>
        <pc:picChg chg="mod">
          <ac:chgData name="Zhihao Liu" userId="66dd78f6-25d2-410b-91c7-5a34b2c67a14" providerId="ADAL" clId="{929931E8-95C8-49C1-949A-6BC64EE4DCE4}" dt="2023-05-21T21:25:18.052" v="17904"/>
          <ac:picMkLst>
            <pc:docMk/>
            <pc:sldMk cId="3399480766" sldId="397"/>
            <ac:picMk id="28" creationId="{A7968B92-8DBD-4F22-C7A6-2C86AF79AAA2}"/>
          </ac:picMkLst>
        </pc:picChg>
        <pc:picChg chg="add mod">
          <ac:chgData name="Zhihao Liu" userId="66dd78f6-25d2-410b-91c7-5a34b2c67a14" providerId="ADAL" clId="{929931E8-95C8-49C1-949A-6BC64EE4DCE4}" dt="2023-05-21T22:20:50.319" v="19099" actId="14100"/>
          <ac:picMkLst>
            <pc:docMk/>
            <pc:sldMk cId="3399480766" sldId="397"/>
            <ac:picMk id="30" creationId="{A91BA7CF-1F39-B690-5809-A2177FC0B9E3}"/>
          </ac:picMkLst>
        </pc:picChg>
        <pc:picChg chg="add del">
          <ac:chgData name="Zhihao Liu" userId="66dd78f6-25d2-410b-91c7-5a34b2c67a14" providerId="ADAL" clId="{929931E8-95C8-49C1-949A-6BC64EE4DCE4}" dt="2023-05-21T22:05:05.271" v="18868" actId="478"/>
          <ac:picMkLst>
            <pc:docMk/>
            <pc:sldMk cId="3399480766" sldId="397"/>
            <ac:picMk id="39" creationId="{82FC5DC7-B91A-4B4B-7EA5-00E1C8D51519}"/>
          </ac:picMkLst>
        </pc:picChg>
        <pc:cxnChg chg="mod">
          <ac:chgData name="Zhihao Liu" userId="66dd78f6-25d2-410b-91c7-5a34b2c67a14" providerId="ADAL" clId="{929931E8-95C8-49C1-949A-6BC64EE4DCE4}" dt="2023-05-21T21:25:18.052" v="17904"/>
          <ac:cxnSpMkLst>
            <pc:docMk/>
            <pc:sldMk cId="3399480766" sldId="397"/>
            <ac:cxnSpMk id="13" creationId="{3EF07DF3-26C9-58A9-E1EA-CD1B21CE65D7}"/>
          </ac:cxnSpMkLst>
        </pc:cxnChg>
        <pc:cxnChg chg="mod">
          <ac:chgData name="Zhihao Liu" userId="66dd78f6-25d2-410b-91c7-5a34b2c67a14" providerId="ADAL" clId="{929931E8-95C8-49C1-949A-6BC64EE4DCE4}" dt="2023-05-21T21:25:18.052" v="17904"/>
          <ac:cxnSpMkLst>
            <pc:docMk/>
            <pc:sldMk cId="3399480766" sldId="397"/>
            <ac:cxnSpMk id="19" creationId="{02D7B087-0816-4CC9-8AE8-10A02F246094}"/>
          </ac:cxnSpMkLst>
        </pc:cxnChg>
      </pc:sldChg>
      <pc:sldChg chg="addSp delSp modSp add mod delAnim modAnim modNotesTx">
        <pc:chgData name="Zhihao Liu" userId="66dd78f6-25d2-410b-91c7-5a34b2c67a14" providerId="ADAL" clId="{929931E8-95C8-49C1-949A-6BC64EE4DCE4}" dt="2023-05-22T07:14:05.714" v="20208" actId="20577"/>
        <pc:sldMkLst>
          <pc:docMk/>
          <pc:sldMk cId="1079913831" sldId="398"/>
        </pc:sldMkLst>
        <pc:spChg chg="mod">
          <ac:chgData name="Zhihao Liu" userId="66dd78f6-25d2-410b-91c7-5a34b2c67a14" providerId="ADAL" clId="{929931E8-95C8-49C1-949A-6BC64EE4DCE4}" dt="2023-05-21T21:55:30.694" v="18713"/>
          <ac:spMkLst>
            <pc:docMk/>
            <pc:sldMk cId="1079913831" sldId="398"/>
            <ac:spMk id="3" creationId="{865ECE46-932C-3BBC-35B1-A696CA31CFD3}"/>
          </ac:spMkLst>
        </pc:spChg>
        <pc:spChg chg="mod">
          <ac:chgData name="Zhihao Liu" userId="66dd78f6-25d2-410b-91c7-5a34b2c67a14" providerId="ADAL" clId="{929931E8-95C8-49C1-949A-6BC64EE4DCE4}" dt="2023-05-21T21:55:30.694" v="18713"/>
          <ac:spMkLst>
            <pc:docMk/>
            <pc:sldMk cId="1079913831" sldId="398"/>
            <ac:spMk id="5" creationId="{45BC3FFF-7908-2295-435C-C5180E206B96}"/>
          </ac:spMkLst>
        </pc:spChg>
        <pc:spChg chg="mod">
          <ac:chgData name="Zhihao Liu" userId="66dd78f6-25d2-410b-91c7-5a34b2c67a14" providerId="ADAL" clId="{929931E8-95C8-49C1-949A-6BC64EE4DCE4}" dt="2023-05-22T07:14:05.714" v="20208" actId="20577"/>
          <ac:spMkLst>
            <pc:docMk/>
            <pc:sldMk cId="1079913831" sldId="398"/>
            <ac:spMk id="6" creationId="{5756C53E-FC6D-BFA3-3393-8CFEB6729B7C}"/>
          </ac:spMkLst>
        </pc:spChg>
        <pc:spChg chg="del">
          <ac:chgData name="Zhihao Liu" userId="66dd78f6-25d2-410b-91c7-5a34b2c67a14" providerId="ADAL" clId="{929931E8-95C8-49C1-949A-6BC64EE4DCE4}" dt="2023-05-21T23:25:52.464" v="20045" actId="478"/>
          <ac:spMkLst>
            <pc:docMk/>
            <pc:sldMk cId="1079913831" sldId="398"/>
            <ac:spMk id="7" creationId="{CCD6FCD7-5D31-BDEC-174B-696C36F83782}"/>
          </ac:spMkLst>
        </pc:spChg>
        <pc:spChg chg="mod">
          <ac:chgData name="Zhihao Liu" userId="66dd78f6-25d2-410b-91c7-5a34b2c67a14" providerId="ADAL" clId="{929931E8-95C8-49C1-949A-6BC64EE4DCE4}" dt="2023-05-21T21:55:30.694" v="18713"/>
          <ac:spMkLst>
            <pc:docMk/>
            <pc:sldMk cId="1079913831" sldId="398"/>
            <ac:spMk id="11" creationId="{8D0B042A-7813-1714-7FF1-83A24FE5C810}"/>
          </ac:spMkLst>
        </pc:spChg>
        <pc:spChg chg="mod">
          <ac:chgData name="Zhihao Liu" userId="66dd78f6-25d2-410b-91c7-5a34b2c67a14" providerId="ADAL" clId="{929931E8-95C8-49C1-949A-6BC64EE4DCE4}" dt="2023-05-21T22:21:00.861" v="19100"/>
          <ac:spMkLst>
            <pc:docMk/>
            <pc:sldMk cId="1079913831" sldId="398"/>
            <ac:spMk id="12" creationId="{9F8FD475-2116-1F0D-E3E4-63878B429705}"/>
          </ac:spMkLst>
        </pc:spChg>
        <pc:spChg chg="mod">
          <ac:chgData name="Zhihao Liu" userId="66dd78f6-25d2-410b-91c7-5a34b2c67a14" providerId="ADAL" clId="{929931E8-95C8-49C1-949A-6BC64EE4DCE4}" dt="2023-05-21T21:55:30.694" v="18713"/>
          <ac:spMkLst>
            <pc:docMk/>
            <pc:sldMk cId="1079913831" sldId="398"/>
            <ac:spMk id="17" creationId="{E1444216-557A-2054-545C-B454D1B1E44A}"/>
          </ac:spMkLst>
        </pc:spChg>
        <pc:spChg chg="mod">
          <ac:chgData name="Zhihao Liu" userId="66dd78f6-25d2-410b-91c7-5a34b2c67a14" providerId="ADAL" clId="{929931E8-95C8-49C1-949A-6BC64EE4DCE4}" dt="2023-05-21T21:55:30.694" v="18713"/>
          <ac:spMkLst>
            <pc:docMk/>
            <pc:sldMk cId="1079913831" sldId="398"/>
            <ac:spMk id="18" creationId="{425717BD-5577-8CA7-4F2A-DAFF7B46DF0E}"/>
          </ac:spMkLst>
        </pc:spChg>
        <pc:spChg chg="mod">
          <ac:chgData name="Zhihao Liu" userId="66dd78f6-25d2-410b-91c7-5a34b2c67a14" providerId="ADAL" clId="{929931E8-95C8-49C1-949A-6BC64EE4DCE4}" dt="2023-05-21T21:55:30.694" v="18713"/>
          <ac:spMkLst>
            <pc:docMk/>
            <pc:sldMk cId="1079913831" sldId="398"/>
            <ac:spMk id="19" creationId="{4D903F9A-DA13-AB85-E463-55C4E031814B}"/>
          </ac:spMkLst>
        </pc:spChg>
        <pc:spChg chg="mod">
          <ac:chgData name="Zhihao Liu" userId="66dd78f6-25d2-410b-91c7-5a34b2c67a14" providerId="ADAL" clId="{929931E8-95C8-49C1-949A-6BC64EE4DCE4}" dt="2023-05-21T21:55:30.694" v="18713"/>
          <ac:spMkLst>
            <pc:docMk/>
            <pc:sldMk cId="1079913831" sldId="398"/>
            <ac:spMk id="20" creationId="{82E18F13-FAD4-BCDB-113E-94B3C945AECD}"/>
          </ac:spMkLst>
        </pc:spChg>
        <pc:spChg chg="mod">
          <ac:chgData name="Zhihao Liu" userId="66dd78f6-25d2-410b-91c7-5a34b2c67a14" providerId="ADAL" clId="{929931E8-95C8-49C1-949A-6BC64EE4DCE4}" dt="2023-05-21T21:55:30.694" v="18713"/>
          <ac:spMkLst>
            <pc:docMk/>
            <pc:sldMk cId="1079913831" sldId="398"/>
            <ac:spMk id="21" creationId="{FA00F509-6531-4D06-81FB-7FCD900CC0B6}"/>
          </ac:spMkLst>
        </pc:spChg>
        <pc:spChg chg="mod">
          <ac:chgData name="Zhihao Liu" userId="66dd78f6-25d2-410b-91c7-5a34b2c67a14" providerId="ADAL" clId="{929931E8-95C8-49C1-949A-6BC64EE4DCE4}" dt="2023-05-21T21:55:30.694" v="18713"/>
          <ac:spMkLst>
            <pc:docMk/>
            <pc:sldMk cId="1079913831" sldId="398"/>
            <ac:spMk id="22" creationId="{01AB0842-A737-F05F-7D70-0AF0A0255E0F}"/>
          </ac:spMkLst>
        </pc:spChg>
        <pc:spChg chg="mod">
          <ac:chgData name="Zhihao Liu" userId="66dd78f6-25d2-410b-91c7-5a34b2c67a14" providerId="ADAL" clId="{929931E8-95C8-49C1-949A-6BC64EE4DCE4}" dt="2023-05-21T21:55:30.694" v="18713"/>
          <ac:spMkLst>
            <pc:docMk/>
            <pc:sldMk cId="1079913831" sldId="398"/>
            <ac:spMk id="23" creationId="{2C1F1FD1-6B43-92CF-23E3-6C56D0D8F6FF}"/>
          </ac:spMkLst>
        </pc:spChg>
        <pc:spChg chg="mod">
          <ac:chgData name="Zhihao Liu" userId="66dd78f6-25d2-410b-91c7-5a34b2c67a14" providerId="ADAL" clId="{929931E8-95C8-49C1-949A-6BC64EE4DCE4}" dt="2023-05-21T21:55:30.694" v="18713"/>
          <ac:spMkLst>
            <pc:docMk/>
            <pc:sldMk cId="1079913831" sldId="398"/>
            <ac:spMk id="28" creationId="{C5C8F4D0-A721-97F6-065C-375B3031A078}"/>
          </ac:spMkLst>
        </pc:spChg>
        <pc:spChg chg="mod">
          <ac:chgData name="Zhihao Liu" userId="66dd78f6-25d2-410b-91c7-5a34b2c67a14" providerId="ADAL" clId="{929931E8-95C8-49C1-949A-6BC64EE4DCE4}" dt="2023-05-21T21:55:30.694" v="18713"/>
          <ac:spMkLst>
            <pc:docMk/>
            <pc:sldMk cId="1079913831" sldId="398"/>
            <ac:spMk id="29" creationId="{9EB1F26D-DE1E-6E68-81B8-DF32934FE39D}"/>
          </ac:spMkLst>
        </pc:spChg>
        <pc:spChg chg="mod">
          <ac:chgData name="Zhihao Liu" userId="66dd78f6-25d2-410b-91c7-5a34b2c67a14" providerId="ADAL" clId="{929931E8-95C8-49C1-949A-6BC64EE4DCE4}" dt="2023-05-21T21:55:30.694" v="18713"/>
          <ac:spMkLst>
            <pc:docMk/>
            <pc:sldMk cId="1079913831" sldId="398"/>
            <ac:spMk id="31" creationId="{045F753A-18BF-CBD4-FACE-6F9DFB6A1B19}"/>
          </ac:spMkLst>
        </pc:spChg>
        <pc:spChg chg="del">
          <ac:chgData name="Zhihao Liu" userId="66dd78f6-25d2-410b-91c7-5a34b2c67a14" providerId="ADAL" clId="{929931E8-95C8-49C1-949A-6BC64EE4DCE4}" dt="2023-05-21T21:55:23.133" v="18712" actId="478"/>
          <ac:spMkLst>
            <pc:docMk/>
            <pc:sldMk cId="1079913831" sldId="398"/>
            <ac:spMk id="32" creationId="{E65483E0-36E2-3D19-50F1-829044A0051C}"/>
          </ac:spMkLst>
        </pc:spChg>
        <pc:spChg chg="mod">
          <ac:chgData name="Zhihao Liu" userId="66dd78f6-25d2-410b-91c7-5a34b2c67a14" providerId="ADAL" clId="{929931E8-95C8-49C1-949A-6BC64EE4DCE4}" dt="2023-05-21T21:55:30.694" v="18713"/>
          <ac:spMkLst>
            <pc:docMk/>
            <pc:sldMk cId="1079913831" sldId="398"/>
            <ac:spMk id="33" creationId="{1B4ED5BE-342F-CDC4-6C09-FE872B53B07E}"/>
          </ac:spMkLst>
        </pc:spChg>
        <pc:spChg chg="mod">
          <ac:chgData name="Zhihao Liu" userId="66dd78f6-25d2-410b-91c7-5a34b2c67a14" providerId="ADAL" clId="{929931E8-95C8-49C1-949A-6BC64EE4DCE4}" dt="2023-05-21T21:55:30.694" v="18713"/>
          <ac:spMkLst>
            <pc:docMk/>
            <pc:sldMk cId="1079913831" sldId="398"/>
            <ac:spMk id="34" creationId="{03512CDB-4E46-C5AF-9C5F-673B783C6694}"/>
          </ac:spMkLst>
        </pc:spChg>
        <pc:spChg chg="mod">
          <ac:chgData name="Zhihao Liu" userId="66dd78f6-25d2-410b-91c7-5a34b2c67a14" providerId="ADAL" clId="{929931E8-95C8-49C1-949A-6BC64EE4DCE4}" dt="2023-05-21T21:55:30.694" v="18713"/>
          <ac:spMkLst>
            <pc:docMk/>
            <pc:sldMk cId="1079913831" sldId="398"/>
            <ac:spMk id="35" creationId="{163BB577-CFF6-92CA-76F5-9ED28FFE8849}"/>
          </ac:spMkLst>
        </pc:spChg>
        <pc:spChg chg="mod">
          <ac:chgData name="Zhihao Liu" userId="66dd78f6-25d2-410b-91c7-5a34b2c67a14" providerId="ADAL" clId="{929931E8-95C8-49C1-949A-6BC64EE4DCE4}" dt="2023-05-21T21:55:30.694" v="18713"/>
          <ac:spMkLst>
            <pc:docMk/>
            <pc:sldMk cId="1079913831" sldId="398"/>
            <ac:spMk id="36" creationId="{854BC374-88C4-C756-E2DA-2817FE5DC42C}"/>
          </ac:spMkLst>
        </pc:spChg>
        <pc:spChg chg="mod">
          <ac:chgData name="Zhihao Liu" userId="66dd78f6-25d2-410b-91c7-5a34b2c67a14" providerId="ADAL" clId="{929931E8-95C8-49C1-949A-6BC64EE4DCE4}" dt="2023-05-21T21:55:30.694" v="18713"/>
          <ac:spMkLst>
            <pc:docMk/>
            <pc:sldMk cId="1079913831" sldId="398"/>
            <ac:spMk id="37" creationId="{7B037B52-8444-5B51-28C5-A75EE179AE23}"/>
          </ac:spMkLst>
        </pc:spChg>
        <pc:spChg chg="mod">
          <ac:chgData name="Zhihao Liu" userId="66dd78f6-25d2-410b-91c7-5a34b2c67a14" providerId="ADAL" clId="{929931E8-95C8-49C1-949A-6BC64EE4DCE4}" dt="2023-05-21T21:55:30.694" v="18713"/>
          <ac:spMkLst>
            <pc:docMk/>
            <pc:sldMk cId="1079913831" sldId="398"/>
            <ac:spMk id="38" creationId="{F2D8ADB0-000D-1C9D-74D0-171851DE17E3}"/>
          </ac:spMkLst>
        </pc:spChg>
        <pc:spChg chg="mod">
          <ac:chgData name="Zhihao Liu" userId="66dd78f6-25d2-410b-91c7-5a34b2c67a14" providerId="ADAL" clId="{929931E8-95C8-49C1-949A-6BC64EE4DCE4}" dt="2023-05-21T21:55:30.694" v="18713"/>
          <ac:spMkLst>
            <pc:docMk/>
            <pc:sldMk cId="1079913831" sldId="398"/>
            <ac:spMk id="39" creationId="{504744C9-9285-46D5-D307-CDA42288F2D9}"/>
          </ac:spMkLst>
        </pc:spChg>
        <pc:spChg chg="mod">
          <ac:chgData name="Zhihao Liu" userId="66dd78f6-25d2-410b-91c7-5a34b2c67a14" providerId="ADAL" clId="{929931E8-95C8-49C1-949A-6BC64EE4DCE4}" dt="2023-05-21T21:55:30.694" v="18713"/>
          <ac:spMkLst>
            <pc:docMk/>
            <pc:sldMk cId="1079913831" sldId="398"/>
            <ac:spMk id="40" creationId="{A490C0CA-CD2F-130E-729A-C5D323394668}"/>
          </ac:spMkLst>
        </pc:spChg>
        <pc:spChg chg="mod">
          <ac:chgData name="Zhihao Liu" userId="66dd78f6-25d2-410b-91c7-5a34b2c67a14" providerId="ADAL" clId="{929931E8-95C8-49C1-949A-6BC64EE4DCE4}" dt="2023-05-21T21:55:30.694" v="18713"/>
          <ac:spMkLst>
            <pc:docMk/>
            <pc:sldMk cId="1079913831" sldId="398"/>
            <ac:spMk id="41" creationId="{53D4306A-9F32-14A0-33E1-DA71E2AD4403}"/>
          </ac:spMkLst>
        </pc:spChg>
        <pc:spChg chg="mod">
          <ac:chgData name="Zhihao Liu" userId="66dd78f6-25d2-410b-91c7-5a34b2c67a14" providerId="ADAL" clId="{929931E8-95C8-49C1-949A-6BC64EE4DCE4}" dt="2023-05-21T21:55:30.694" v="18713"/>
          <ac:spMkLst>
            <pc:docMk/>
            <pc:sldMk cId="1079913831" sldId="398"/>
            <ac:spMk id="42" creationId="{3D484BEC-ADA6-FB9C-0EB2-9B39BF5A5834}"/>
          </ac:spMkLst>
        </pc:spChg>
        <pc:spChg chg="mod">
          <ac:chgData name="Zhihao Liu" userId="66dd78f6-25d2-410b-91c7-5a34b2c67a14" providerId="ADAL" clId="{929931E8-95C8-49C1-949A-6BC64EE4DCE4}" dt="2023-05-21T21:55:30.694" v="18713"/>
          <ac:spMkLst>
            <pc:docMk/>
            <pc:sldMk cId="1079913831" sldId="398"/>
            <ac:spMk id="43" creationId="{82F39525-2BC4-0031-5593-A4230357D7EE}"/>
          </ac:spMkLst>
        </pc:spChg>
        <pc:spChg chg="mod">
          <ac:chgData name="Zhihao Liu" userId="66dd78f6-25d2-410b-91c7-5a34b2c67a14" providerId="ADAL" clId="{929931E8-95C8-49C1-949A-6BC64EE4DCE4}" dt="2023-05-21T21:55:30.694" v="18713"/>
          <ac:spMkLst>
            <pc:docMk/>
            <pc:sldMk cId="1079913831" sldId="398"/>
            <ac:spMk id="49" creationId="{30130295-DCDD-8789-957F-B40D74BD1F7F}"/>
          </ac:spMkLst>
        </pc:spChg>
        <pc:spChg chg="mod">
          <ac:chgData name="Zhihao Liu" userId="66dd78f6-25d2-410b-91c7-5a34b2c67a14" providerId="ADAL" clId="{929931E8-95C8-49C1-949A-6BC64EE4DCE4}" dt="2023-05-21T21:55:30.694" v="18713"/>
          <ac:spMkLst>
            <pc:docMk/>
            <pc:sldMk cId="1079913831" sldId="398"/>
            <ac:spMk id="50" creationId="{8CF60135-65CC-7E69-E8FE-5FE39D522F09}"/>
          </ac:spMkLst>
        </pc:spChg>
        <pc:spChg chg="add del mod">
          <ac:chgData name="Zhihao Liu" userId="66dd78f6-25d2-410b-91c7-5a34b2c67a14" providerId="ADAL" clId="{929931E8-95C8-49C1-949A-6BC64EE4DCE4}" dt="2023-05-21T21:56:15.462" v="18716"/>
          <ac:spMkLst>
            <pc:docMk/>
            <pc:sldMk cId="1079913831" sldId="398"/>
            <ac:spMk id="56" creationId="{F4D7351C-44D4-1538-CCBA-9EF469EFEBB9}"/>
          </ac:spMkLst>
        </pc:spChg>
        <pc:spChg chg="add del mod">
          <ac:chgData name="Zhihao Liu" userId="66dd78f6-25d2-410b-91c7-5a34b2c67a14" providerId="ADAL" clId="{929931E8-95C8-49C1-949A-6BC64EE4DCE4}" dt="2023-05-21T21:56:15.462" v="18716"/>
          <ac:spMkLst>
            <pc:docMk/>
            <pc:sldMk cId="1079913831" sldId="398"/>
            <ac:spMk id="60" creationId="{AE0BBDDC-BD2A-81B2-4043-EDD4138DEA9F}"/>
          </ac:spMkLst>
        </pc:spChg>
        <pc:spChg chg="add del mod">
          <ac:chgData name="Zhihao Liu" userId="66dd78f6-25d2-410b-91c7-5a34b2c67a14" providerId="ADAL" clId="{929931E8-95C8-49C1-949A-6BC64EE4DCE4}" dt="2023-05-21T21:56:15.462" v="18716"/>
          <ac:spMkLst>
            <pc:docMk/>
            <pc:sldMk cId="1079913831" sldId="398"/>
            <ac:spMk id="61" creationId="{664E0950-8B90-3BAD-E9BC-7A6E3BD80CBA}"/>
          </ac:spMkLst>
        </pc:spChg>
        <pc:spChg chg="add del mod">
          <ac:chgData name="Zhihao Liu" userId="66dd78f6-25d2-410b-91c7-5a34b2c67a14" providerId="ADAL" clId="{929931E8-95C8-49C1-949A-6BC64EE4DCE4}" dt="2023-05-21T21:56:15.462" v="18716"/>
          <ac:spMkLst>
            <pc:docMk/>
            <pc:sldMk cId="1079913831" sldId="398"/>
            <ac:spMk id="62" creationId="{193FFF7C-F3E5-6502-5822-EF9A6AE168D3}"/>
          </ac:spMkLst>
        </pc:spChg>
        <pc:spChg chg="add del mod">
          <ac:chgData name="Zhihao Liu" userId="66dd78f6-25d2-410b-91c7-5a34b2c67a14" providerId="ADAL" clId="{929931E8-95C8-49C1-949A-6BC64EE4DCE4}" dt="2023-05-21T21:56:15.462" v="18716"/>
          <ac:spMkLst>
            <pc:docMk/>
            <pc:sldMk cId="1079913831" sldId="398"/>
            <ac:spMk id="63" creationId="{33FB03AA-FACB-3952-FDF3-1F9AE45EA545}"/>
          </ac:spMkLst>
        </pc:spChg>
        <pc:spChg chg="add del mod">
          <ac:chgData name="Zhihao Liu" userId="66dd78f6-25d2-410b-91c7-5a34b2c67a14" providerId="ADAL" clId="{929931E8-95C8-49C1-949A-6BC64EE4DCE4}" dt="2023-05-21T21:56:15.462" v="18716"/>
          <ac:spMkLst>
            <pc:docMk/>
            <pc:sldMk cId="1079913831" sldId="398"/>
            <ac:spMk id="64" creationId="{8D8E6491-E7CD-7580-694A-F880B02613B4}"/>
          </ac:spMkLst>
        </pc:spChg>
        <pc:spChg chg="add del mod">
          <ac:chgData name="Zhihao Liu" userId="66dd78f6-25d2-410b-91c7-5a34b2c67a14" providerId="ADAL" clId="{929931E8-95C8-49C1-949A-6BC64EE4DCE4}" dt="2023-05-21T21:56:15.462" v="18716"/>
          <ac:spMkLst>
            <pc:docMk/>
            <pc:sldMk cId="1079913831" sldId="398"/>
            <ac:spMk id="65" creationId="{627DD769-0BD1-2F44-75A8-4ADFB8BC4DF3}"/>
          </ac:spMkLst>
        </pc:spChg>
        <pc:spChg chg="add del mod">
          <ac:chgData name="Zhihao Liu" userId="66dd78f6-25d2-410b-91c7-5a34b2c67a14" providerId="ADAL" clId="{929931E8-95C8-49C1-949A-6BC64EE4DCE4}" dt="2023-05-21T21:56:15.462" v="18716"/>
          <ac:spMkLst>
            <pc:docMk/>
            <pc:sldMk cId="1079913831" sldId="398"/>
            <ac:spMk id="66" creationId="{306B7883-B060-E557-FE36-724E4AA7180D}"/>
          </ac:spMkLst>
        </pc:spChg>
        <pc:spChg chg="add del mod">
          <ac:chgData name="Zhihao Liu" userId="66dd78f6-25d2-410b-91c7-5a34b2c67a14" providerId="ADAL" clId="{929931E8-95C8-49C1-949A-6BC64EE4DCE4}" dt="2023-05-21T21:56:15.462" v="18716"/>
          <ac:spMkLst>
            <pc:docMk/>
            <pc:sldMk cId="1079913831" sldId="398"/>
            <ac:spMk id="70" creationId="{10C77BB7-8245-229A-DCE1-C51A0B7A4C6F}"/>
          </ac:spMkLst>
        </pc:spChg>
        <pc:spChg chg="add del mod">
          <ac:chgData name="Zhihao Liu" userId="66dd78f6-25d2-410b-91c7-5a34b2c67a14" providerId="ADAL" clId="{929931E8-95C8-49C1-949A-6BC64EE4DCE4}" dt="2023-05-21T21:56:15.462" v="18716"/>
          <ac:spMkLst>
            <pc:docMk/>
            <pc:sldMk cId="1079913831" sldId="398"/>
            <ac:spMk id="71" creationId="{694BFCF6-2D7A-4BAF-4B63-C97F970310F6}"/>
          </ac:spMkLst>
        </pc:spChg>
        <pc:spChg chg="add del mod">
          <ac:chgData name="Zhihao Liu" userId="66dd78f6-25d2-410b-91c7-5a34b2c67a14" providerId="ADAL" clId="{929931E8-95C8-49C1-949A-6BC64EE4DCE4}" dt="2023-05-21T21:56:15.462" v="18716"/>
          <ac:spMkLst>
            <pc:docMk/>
            <pc:sldMk cId="1079913831" sldId="398"/>
            <ac:spMk id="72" creationId="{75E8BBDB-A2FD-034A-C632-1E3EE4A80D07}"/>
          </ac:spMkLst>
        </pc:spChg>
        <pc:spChg chg="add del mod">
          <ac:chgData name="Zhihao Liu" userId="66dd78f6-25d2-410b-91c7-5a34b2c67a14" providerId="ADAL" clId="{929931E8-95C8-49C1-949A-6BC64EE4DCE4}" dt="2023-05-21T21:56:15.462" v="18716"/>
          <ac:spMkLst>
            <pc:docMk/>
            <pc:sldMk cId="1079913831" sldId="398"/>
            <ac:spMk id="73" creationId="{1866DA89-3991-DBA2-2C4F-A52868FFFEAC}"/>
          </ac:spMkLst>
        </pc:spChg>
        <pc:spChg chg="add del mod">
          <ac:chgData name="Zhihao Liu" userId="66dd78f6-25d2-410b-91c7-5a34b2c67a14" providerId="ADAL" clId="{929931E8-95C8-49C1-949A-6BC64EE4DCE4}" dt="2023-05-21T21:56:15.462" v="18716"/>
          <ac:spMkLst>
            <pc:docMk/>
            <pc:sldMk cId="1079913831" sldId="398"/>
            <ac:spMk id="74" creationId="{F7E0F9AA-D680-C000-405A-B12C4063701C}"/>
          </ac:spMkLst>
        </pc:spChg>
        <pc:spChg chg="add del mod">
          <ac:chgData name="Zhihao Liu" userId="66dd78f6-25d2-410b-91c7-5a34b2c67a14" providerId="ADAL" clId="{929931E8-95C8-49C1-949A-6BC64EE4DCE4}" dt="2023-05-21T21:56:15.462" v="18716"/>
          <ac:spMkLst>
            <pc:docMk/>
            <pc:sldMk cId="1079913831" sldId="398"/>
            <ac:spMk id="75" creationId="{856187DC-59DD-217F-ED15-3B2EFFC6A637}"/>
          </ac:spMkLst>
        </pc:spChg>
        <pc:spChg chg="add del mod">
          <ac:chgData name="Zhihao Liu" userId="66dd78f6-25d2-410b-91c7-5a34b2c67a14" providerId="ADAL" clId="{929931E8-95C8-49C1-949A-6BC64EE4DCE4}" dt="2023-05-21T21:56:15.462" v="18716"/>
          <ac:spMkLst>
            <pc:docMk/>
            <pc:sldMk cId="1079913831" sldId="398"/>
            <ac:spMk id="76" creationId="{177DBBEE-0433-6734-0D92-296311FC6333}"/>
          </ac:spMkLst>
        </pc:spChg>
        <pc:spChg chg="add del mod">
          <ac:chgData name="Zhihao Liu" userId="66dd78f6-25d2-410b-91c7-5a34b2c67a14" providerId="ADAL" clId="{929931E8-95C8-49C1-949A-6BC64EE4DCE4}" dt="2023-05-21T21:56:15.462" v="18716"/>
          <ac:spMkLst>
            <pc:docMk/>
            <pc:sldMk cId="1079913831" sldId="398"/>
            <ac:spMk id="77" creationId="{D2DB86A2-794E-3A36-970B-628C0E418E1B}"/>
          </ac:spMkLst>
        </pc:spChg>
        <pc:spChg chg="add del mod">
          <ac:chgData name="Zhihao Liu" userId="66dd78f6-25d2-410b-91c7-5a34b2c67a14" providerId="ADAL" clId="{929931E8-95C8-49C1-949A-6BC64EE4DCE4}" dt="2023-05-21T21:56:15.462" v="18716"/>
          <ac:spMkLst>
            <pc:docMk/>
            <pc:sldMk cId="1079913831" sldId="398"/>
            <ac:spMk id="78" creationId="{8050FE1D-0073-2B49-F4AA-30AF902CF0D6}"/>
          </ac:spMkLst>
        </pc:spChg>
        <pc:spChg chg="add del mod">
          <ac:chgData name="Zhihao Liu" userId="66dd78f6-25d2-410b-91c7-5a34b2c67a14" providerId="ADAL" clId="{929931E8-95C8-49C1-949A-6BC64EE4DCE4}" dt="2023-05-21T21:56:15.462" v="18716"/>
          <ac:spMkLst>
            <pc:docMk/>
            <pc:sldMk cId="1079913831" sldId="398"/>
            <ac:spMk id="79" creationId="{14570ADD-4B88-A61B-9F84-83785D2E18C5}"/>
          </ac:spMkLst>
        </pc:spChg>
        <pc:spChg chg="add del mod">
          <ac:chgData name="Zhihao Liu" userId="66dd78f6-25d2-410b-91c7-5a34b2c67a14" providerId="ADAL" clId="{929931E8-95C8-49C1-949A-6BC64EE4DCE4}" dt="2023-05-21T21:56:15.462" v="18716"/>
          <ac:spMkLst>
            <pc:docMk/>
            <pc:sldMk cId="1079913831" sldId="398"/>
            <ac:spMk id="80" creationId="{E12DE988-3A4F-BAFA-8FC9-AC6D8CF1F9D6}"/>
          </ac:spMkLst>
        </pc:spChg>
        <pc:spChg chg="add del mod">
          <ac:chgData name="Zhihao Liu" userId="66dd78f6-25d2-410b-91c7-5a34b2c67a14" providerId="ADAL" clId="{929931E8-95C8-49C1-949A-6BC64EE4DCE4}" dt="2023-05-21T21:56:15.462" v="18716"/>
          <ac:spMkLst>
            <pc:docMk/>
            <pc:sldMk cId="1079913831" sldId="398"/>
            <ac:spMk id="81" creationId="{8C985093-A0EE-57F3-2693-E953CED62CCF}"/>
          </ac:spMkLst>
        </pc:spChg>
        <pc:spChg chg="add del mod">
          <ac:chgData name="Zhihao Liu" userId="66dd78f6-25d2-410b-91c7-5a34b2c67a14" providerId="ADAL" clId="{929931E8-95C8-49C1-949A-6BC64EE4DCE4}" dt="2023-05-21T21:56:15.462" v="18716"/>
          <ac:spMkLst>
            <pc:docMk/>
            <pc:sldMk cId="1079913831" sldId="398"/>
            <ac:spMk id="82" creationId="{B48B5464-AAF2-AC49-2D4B-7F40D0A41A8C}"/>
          </ac:spMkLst>
        </pc:spChg>
        <pc:spChg chg="add del mod">
          <ac:chgData name="Zhihao Liu" userId="66dd78f6-25d2-410b-91c7-5a34b2c67a14" providerId="ADAL" clId="{929931E8-95C8-49C1-949A-6BC64EE4DCE4}" dt="2023-05-21T21:56:15.462" v="18716"/>
          <ac:spMkLst>
            <pc:docMk/>
            <pc:sldMk cId="1079913831" sldId="398"/>
            <ac:spMk id="83" creationId="{ECA21637-B585-4EEC-23E3-D131057749B3}"/>
          </ac:spMkLst>
        </pc:spChg>
        <pc:spChg chg="add del mod">
          <ac:chgData name="Zhihao Liu" userId="66dd78f6-25d2-410b-91c7-5a34b2c67a14" providerId="ADAL" clId="{929931E8-95C8-49C1-949A-6BC64EE4DCE4}" dt="2023-05-21T21:56:15.462" v="18716"/>
          <ac:spMkLst>
            <pc:docMk/>
            <pc:sldMk cId="1079913831" sldId="398"/>
            <ac:spMk id="84" creationId="{FB8F3A67-EEB6-117E-89A5-5798A6A277A9}"/>
          </ac:spMkLst>
        </pc:spChg>
        <pc:spChg chg="del mod">
          <ac:chgData name="Zhihao Liu" userId="66dd78f6-25d2-410b-91c7-5a34b2c67a14" providerId="ADAL" clId="{929931E8-95C8-49C1-949A-6BC64EE4DCE4}" dt="2023-05-21T22:00:33.560" v="18766" actId="478"/>
          <ac:spMkLst>
            <pc:docMk/>
            <pc:sldMk cId="1079913831" sldId="398"/>
            <ac:spMk id="94" creationId="{4E43B0C5-971E-C782-4801-1E58CAEE1015}"/>
          </ac:spMkLst>
        </pc:spChg>
        <pc:spChg chg="del mod">
          <ac:chgData name="Zhihao Liu" userId="66dd78f6-25d2-410b-91c7-5a34b2c67a14" providerId="ADAL" clId="{929931E8-95C8-49C1-949A-6BC64EE4DCE4}" dt="2023-05-21T22:00:29.184" v="18765" actId="478"/>
          <ac:spMkLst>
            <pc:docMk/>
            <pc:sldMk cId="1079913831" sldId="398"/>
            <ac:spMk id="95" creationId="{7E7B10BA-C018-2758-2F16-64FB1E3D26D9}"/>
          </ac:spMkLst>
        </pc:spChg>
        <pc:spChg chg="add mod">
          <ac:chgData name="Zhihao Liu" userId="66dd78f6-25d2-410b-91c7-5a34b2c67a14" providerId="ADAL" clId="{929931E8-95C8-49C1-949A-6BC64EE4DCE4}" dt="2023-05-21T22:11:58.556" v="18963" actId="404"/>
          <ac:spMkLst>
            <pc:docMk/>
            <pc:sldMk cId="1079913831" sldId="398"/>
            <ac:spMk id="103" creationId="{744F87D4-C89E-88F0-386F-0133A8142151}"/>
          </ac:spMkLst>
        </pc:spChg>
        <pc:grpChg chg="add del mod">
          <ac:chgData name="Zhihao Liu" userId="66dd78f6-25d2-410b-91c7-5a34b2c67a14" providerId="ADAL" clId="{929931E8-95C8-49C1-949A-6BC64EE4DCE4}" dt="2023-05-21T21:55:34.033" v="18714"/>
          <ac:grpSpMkLst>
            <pc:docMk/>
            <pc:sldMk cId="1079913831" sldId="398"/>
            <ac:grpSpMk id="2" creationId="{D3F74E2B-F588-BD57-77D2-E35994824C3C}"/>
          </ac:grpSpMkLst>
        </pc:grpChg>
        <pc:grpChg chg="mod">
          <ac:chgData name="Zhihao Liu" userId="66dd78f6-25d2-410b-91c7-5a34b2c67a14" providerId="ADAL" clId="{929931E8-95C8-49C1-949A-6BC64EE4DCE4}" dt="2023-05-21T21:55:30.694" v="18713"/>
          <ac:grpSpMkLst>
            <pc:docMk/>
            <pc:sldMk cId="1079913831" sldId="398"/>
            <ac:grpSpMk id="4" creationId="{D77905CE-5F5F-75B5-365A-146AB52C4F20}"/>
          </ac:grpSpMkLst>
        </pc:grpChg>
        <pc:grpChg chg="mod">
          <ac:chgData name="Zhihao Liu" userId="66dd78f6-25d2-410b-91c7-5a34b2c67a14" providerId="ADAL" clId="{929931E8-95C8-49C1-949A-6BC64EE4DCE4}" dt="2023-05-21T21:55:30.694" v="18713"/>
          <ac:grpSpMkLst>
            <pc:docMk/>
            <pc:sldMk cId="1079913831" sldId="398"/>
            <ac:grpSpMk id="24" creationId="{D906C766-AA77-CC93-1CEA-56793B338769}"/>
          </ac:grpSpMkLst>
        </pc:grpChg>
        <pc:grpChg chg="mod">
          <ac:chgData name="Zhihao Liu" userId="66dd78f6-25d2-410b-91c7-5a34b2c67a14" providerId="ADAL" clId="{929931E8-95C8-49C1-949A-6BC64EE4DCE4}" dt="2023-05-21T21:55:30.694" v="18713"/>
          <ac:grpSpMkLst>
            <pc:docMk/>
            <pc:sldMk cId="1079913831" sldId="398"/>
            <ac:grpSpMk id="48" creationId="{38189B1B-88E1-24D0-DAC1-7BAA16787486}"/>
          </ac:grpSpMkLst>
        </pc:grpChg>
        <pc:grpChg chg="add mod">
          <ac:chgData name="Zhihao Liu" userId="66dd78f6-25d2-410b-91c7-5a34b2c67a14" providerId="ADAL" clId="{929931E8-95C8-49C1-949A-6BC64EE4DCE4}" dt="2023-05-21T21:59:09.452" v="18749" actId="167"/>
          <ac:grpSpMkLst>
            <pc:docMk/>
            <pc:sldMk cId="1079913831" sldId="398"/>
            <ac:grpSpMk id="88" creationId="{A006E270-711F-FEC6-21F0-062893AE38CC}"/>
          </ac:grpSpMkLst>
        </pc:grpChg>
        <pc:grpChg chg="mod">
          <ac:chgData name="Zhihao Liu" userId="66dd78f6-25d2-410b-91c7-5a34b2c67a14" providerId="ADAL" clId="{929931E8-95C8-49C1-949A-6BC64EE4DCE4}" dt="2023-05-21T21:58:38.292" v="18742" actId="1076"/>
          <ac:grpSpMkLst>
            <pc:docMk/>
            <pc:sldMk cId="1079913831" sldId="398"/>
            <ac:grpSpMk id="93" creationId="{80AD242D-0A62-0876-3BDA-0948098B848B}"/>
          </ac:grpSpMkLst>
        </pc:grpChg>
        <pc:picChg chg="mod">
          <ac:chgData name="Zhihao Liu" userId="66dd78f6-25d2-410b-91c7-5a34b2c67a14" providerId="ADAL" clId="{929931E8-95C8-49C1-949A-6BC64EE4DCE4}" dt="2023-05-21T21:55:30.694" v="18713"/>
          <ac:picMkLst>
            <pc:docMk/>
            <pc:sldMk cId="1079913831" sldId="398"/>
            <ac:picMk id="13" creationId="{E2E60BB6-679F-8824-E146-84C99C591589}"/>
          </ac:picMkLst>
        </pc:picChg>
        <pc:picChg chg="mod">
          <ac:chgData name="Zhihao Liu" userId="66dd78f6-25d2-410b-91c7-5a34b2c67a14" providerId="ADAL" clId="{929931E8-95C8-49C1-949A-6BC64EE4DCE4}" dt="2023-05-21T21:55:30.694" v="18713"/>
          <ac:picMkLst>
            <pc:docMk/>
            <pc:sldMk cId="1079913831" sldId="398"/>
            <ac:picMk id="14" creationId="{FE036AC3-241B-5E02-58BD-82D8989D7AF8}"/>
          </ac:picMkLst>
        </pc:picChg>
        <pc:picChg chg="mod">
          <ac:chgData name="Zhihao Liu" userId="66dd78f6-25d2-410b-91c7-5a34b2c67a14" providerId="ADAL" clId="{929931E8-95C8-49C1-949A-6BC64EE4DCE4}" dt="2023-05-21T21:55:30.694" v="18713"/>
          <ac:picMkLst>
            <pc:docMk/>
            <pc:sldMk cId="1079913831" sldId="398"/>
            <ac:picMk id="15" creationId="{C0821F63-A532-6A0B-3E24-96E317DE4A88}"/>
          </ac:picMkLst>
        </pc:picChg>
        <pc:picChg chg="mod">
          <ac:chgData name="Zhihao Liu" userId="66dd78f6-25d2-410b-91c7-5a34b2c67a14" providerId="ADAL" clId="{929931E8-95C8-49C1-949A-6BC64EE4DCE4}" dt="2023-05-21T21:55:30.694" v="18713"/>
          <ac:picMkLst>
            <pc:docMk/>
            <pc:sldMk cId="1079913831" sldId="398"/>
            <ac:picMk id="16" creationId="{612FA3B5-A3D1-7BBB-F042-7DE1FB9C8377}"/>
          </ac:picMkLst>
        </pc:picChg>
        <pc:picChg chg="mod">
          <ac:chgData name="Zhihao Liu" userId="66dd78f6-25d2-410b-91c7-5a34b2c67a14" providerId="ADAL" clId="{929931E8-95C8-49C1-949A-6BC64EE4DCE4}" dt="2023-05-21T21:55:30.694" v="18713"/>
          <ac:picMkLst>
            <pc:docMk/>
            <pc:sldMk cId="1079913831" sldId="398"/>
            <ac:picMk id="25" creationId="{9F03EA07-D5EE-322A-37DE-23B017CE86AA}"/>
          </ac:picMkLst>
        </pc:picChg>
        <pc:picChg chg="mod">
          <ac:chgData name="Zhihao Liu" userId="66dd78f6-25d2-410b-91c7-5a34b2c67a14" providerId="ADAL" clId="{929931E8-95C8-49C1-949A-6BC64EE4DCE4}" dt="2023-05-21T21:55:30.694" v="18713"/>
          <ac:picMkLst>
            <pc:docMk/>
            <pc:sldMk cId="1079913831" sldId="398"/>
            <ac:picMk id="26" creationId="{683D696E-B7B8-D0C7-69D5-1DACD833B43B}"/>
          </ac:picMkLst>
        </pc:picChg>
        <pc:picChg chg="mod">
          <ac:chgData name="Zhihao Liu" userId="66dd78f6-25d2-410b-91c7-5a34b2c67a14" providerId="ADAL" clId="{929931E8-95C8-49C1-949A-6BC64EE4DCE4}" dt="2023-05-21T21:55:30.694" v="18713"/>
          <ac:picMkLst>
            <pc:docMk/>
            <pc:sldMk cId="1079913831" sldId="398"/>
            <ac:picMk id="27" creationId="{3F1B01E1-77B0-AE51-A5DE-6D0DC2A9E226}"/>
          </ac:picMkLst>
        </pc:picChg>
        <pc:picChg chg="del">
          <ac:chgData name="Zhihao Liu" userId="66dd78f6-25d2-410b-91c7-5a34b2c67a14" providerId="ADAL" clId="{929931E8-95C8-49C1-949A-6BC64EE4DCE4}" dt="2023-05-21T21:55:20.183" v="18711" actId="478"/>
          <ac:picMkLst>
            <pc:docMk/>
            <pc:sldMk cId="1079913831" sldId="398"/>
            <ac:picMk id="30" creationId="{A91BA7CF-1F39-B690-5809-A2177FC0B9E3}"/>
          </ac:picMkLst>
        </pc:picChg>
        <pc:picChg chg="mod">
          <ac:chgData name="Zhihao Liu" userId="66dd78f6-25d2-410b-91c7-5a34b2c67a14" providerId="ADAL" clId="{929931E8-95C8-49C1-949A-6BC64EE4DCE4}" dt="2023-05-21T21:55:30.694" v="18713"/>
          <ac:picMkLst>
            <pc:docMk/>
            <pc:sldMk cId="1079913831" sldId="398"/>
            <ac:picMk id="44" creationId="{1DFA547C-8EC0-2C13-8017-CCA0A9BD6131}"/>
          </ac:picMkLst>
        </pc:picChg>
        <pc:picChg chg="mod">
          <ac:chgData name="Zhihao Liu" userId="66dd78f6-25d2-410b-91c7-5a34b2c67a14" providerId="ADAL" clId="{929931E8-95C8-49C1-949A-6BC64EE4DCE4}" dt="2023-05-21T21:55:30.694" v="18713"/>
          <ac:picMkLst>
            <pc:docMk/>
            <pc:sldMk cId="1079913831" sldId="398"/>
            <ac:picMk id="45" creationId="{E2B55265-7CC2-9253-9639-75B3D2210601}"/>
          </ac:picMkLst>
        </pc:picChg>
        <pc:picChg chg="mod">
          <ac:chgData name="Zhihao Liu" userId="66dd78f6-25d2-410b-91c7-5a34b2c67a14" providerId="ADAL" clId="{929931E8-95C8-49C1-949A-6BC64EE4DCE4}" dt="2023-05-21T21:55:30.694" v="18713"/>
          <ac:picMkLst>
            <pc:docMk/>
            <pc:sldMk cId="1079913831" sldId="398"/>
            <ac:picMk id="46" creationId="{A938FF2F-64C9-0158-204F-484D9CFF1249}"/>
          </ac:picMkLst>
        </pc:picChg>
        <pc:picChg chg="mod">
          <ac:chgData name="Zhihao Liu" userId="66dd78f6-25d2-410b-91c7-5a34b2c67a14" providerId="ADAL" clId="{929931E8-95C8-49C1-949A-6BC64EE4DCE4}" dt="2023-05-21T21:55:30.694" v="18713"/>
          <ac:picMkLst>
            <pc:docMk/>
            <pc:sldMk cId="1079913831" sldId="398"/>
            <ac:picMk id="47" creationId="{F94E0E7B-BF9B-4422-3DFF-11D93BB4466F}"/>
          </ac:picMkLst>
        </pc:picChg>
        <pc:picChg chg="mod">
          <ac:chgData name="Zhihao Liu" userId="66dd78f6-25d2-410b-91c7-5a34b2c67a14" providerId="ADAL" clId="{929931E8-95C8-49C1-949A-6BC64EE4DCE4}" dt="2023-05-21T21:55:30.694" v="18713"/>
          <ac:picMkLst>
            <pc:docMk/>
            <pc:sldMk cId="1079913831" sldId="398"/>
            <ac:picMk id="51" creationId="{98AA69F1-0808-BBA8-7E86-864FD1B952C3}"/>
          </ac:picMkLst>
        </pc:picChg>
        <pc:picChg chg="mod">
          <ac:chgData name="Zhihao Liu" userId="66dd78f6-25d2-410b-91c7-5a34b2c67a14" providerId="ADAL" clId="{929931E8-95C8-49C1-949A-6BC64EE4DCE4}" dt="2023-05-21T21:55:30.694" v="18713"/>
          <ac:picMkLst>
            <pc:docMk/>
            <pc:sldMk cId="1079913831" sldId="398"/>
            <ac:picMk id="52" creationId="{09D46793-25D6-4299-AAAF-E0920BED068D}"/>
          </ac:picMkLst>
        </pc:picChg>
        <pc:picChg chg="mod">
          <ac:chgData name="Zhihao Liu" userId="66dd78f6-25d2-410b-91c7-5a34b2c67a14" providerId="ADAL" clId="{929931E8-95C8-49C1-949A-6BC64EE4DCE4}" dt="2023-05-21T21:55:30.694" v="18713"/>
          <ac:picMkLst>
            <pc:docMk/>
            <pc:sldMk cId="1079913831" sldId="398"/>
            <ac:picMk id="53" creationId="{7E384E67-A7B4-2E31-5FE2-07E891DB7C42}"/>
          </ac:picMkLst>
        </pc:picChg>
        <pc:picChg chg="add del mod">
          <ac:chgData name="Zhihao Liu" userId="66dd78f6-25d2-410b-91c7-5a34b2c67a14" providerId="ADAL" clId="{929931E8-95C8-49C1-949A-6BC64EE4DCE4}" dt="2023-05-21T21:56:15.462" v="18716"/>
          <ac:picMkLst>
            <pc:docMk/>
            <pc:sldMk cId="1079913831" sldId="398"/>
            <ac:picMk id="57" creationId="{C38B4D30-7FE5-E377-AE52-A40DF5A2A1A2}"/>
          </ac:picMkLst>
        </pc:picChg>
        <pc:picChg chg="add del mod">
          <ac:chgData name="Zhihao Liu" userId="66dd78f6-25d2-410b-91c7-5a34b2c67a14" providerId="ADAL" clId="{929931E8-95C8-49C1-949A-6BC64EE4DCE4}" dt="2023-05-21T21:56:15.462" v="18716"/>
          <ac:picMkLst>
            <pc:docMk/>
            <pc:sldMk cId="1079913831" sldId="398"/>
            <ac:picMk id="58" creationId="{DC333551-CEB4-059B-2F4C-2475F5663535}"/>
          </ac:picMkLst>
        </pc:picChg>
        <pc:picChg chg="add del mod">
          <ac:chgData name="Zhihao Liu" userId="66dd78f6-25d2-410b-91c7-5a34b2c67a14" providerId="ADAL" clId="{929931E8-95C8-49C1-949A-6BC64EE4DCE4}" dt="2023-05-21T21:56:15.462" v="18716"/>
          <ac:picMkLst>
            <pc:docMk/>
            <pc:sldMk cId="1079913831" sldId="398"/>
            <ac:picMk id="59" creationId="{D8E98C0A-23BE-099E-CCCA-972248AC2C7B}"/>
          </ac:picMkLst>
        </pc:picChg>
        <pc:picChg chg="add del mod">
          <ac:chgData name="Zhihao Liu" userId="66dd78f6-25d2-410b-91c7-5a34b2c67a14" providerId="ADAL" clId="{929931E8-95C8-49C1-949A-6BC64EE4DCE4}" dt="2023-05-21T21:56:15.462" v="18716"/>
          <ac:picMkLst>
            <pc:docMk/>
            <pc:sldMk cId="1079913831" sldId="398"/>
            <ac:picMk id="67" creationId="{DB7ABC3F-CD64-2367-3625-129E1A4EEDBE}"/>
          </ac:picMkLst>
        </pc:picChg>
        <pc:picChg chg="add del mod">
          <ac:chgData name="Zhihao Liu" userId="66dd78f6-25d2-410b-91c7-5a34b2c67a14" providerId="ADAL" clId="{929931E8-95C8-49C1-949A-6BC64EE4DCE4}" dt="2023-05-21T21:56:15.462" v="18716"/>
          <ac:picMkLst>
            <pc:docMk/>
            <pc:sldMk cId="1079913831" sldId="398"/>
            <ac:picMk id="68" creationId="{11F037CD-D87C-0BC3-10E4-689F5BE6BDB8}"/>
          </ac:picMkLst>
        </pc:picChg>
        <pc:picChg chg="add del mod">
          <ac:chgData name="Zhihao Liu" userId="66dd78f6-25d2-410b-91c7-5a34b2c67a14" providerId="ADAL" clId="{929931E8-95C8-49C1-949A-6BC64EE4DCE4}" dt="2023-05-21T21:56:15.462" v="18716"/>
          <ac:picMkLst>
            <pc:docMk/>
            <pc:sldMk cId="1079913831" sldId="398"/>
            <ac:picMk id="69" creationId="{BBD72CC3-6BB0-982F-6E1E-5560B5F69851}"/>
          </ac:picMkLst>
        </pc:picChg>
        <pc:picChg chg="add del mod">
          <ac:chgData name="Zhihao Liu" userId="66dd78f6-25d2-410b-91c7-5a34b2c67a14" providerId="ADAL" clId="{929931E8-95C8-49C1-949A-6BC64EE4DCE4}" dt="2023-05-21T21:56:15.462" v="18716"/>
          <ac:picMkLst>
            <pc:docMk/>
            <pc:sldMk cId="1079913831" sldId="398"/>
            <ac:picMk id="85" creationId="{1F611D30-1123-70B5-D102-9D49ECB966AF}"/>
          </ac:picMkLst>
        </pc:picChg>
        <pc:picChg chg="add mod ord modCrop">
          <ac:chgData name="Zhihao Liu" userId="66dd78f6-25d2-410b-91c7-5a34b2c67a14" providerId="ADAL" clId="{929931E8-95C8-49C1-949A-6BC64EE4DCE4}" dt="2023-05-21T22:00:37.920" v="18767" actId="1076"/>
          <ac:picMkLst>
            <pc:docMk/>
            <pc:sldMk cId="1079913831" sldId="398"/>
            <ac:picMk id="86" creationId="{F2212068-FA36-FDFD-3710-4FFE5A434DC1}"/>
          </ac:picMkLst>
        </pc:picChg>
        <pc:picChg chg="add del mod">
          <ac:chgData name="Zhihao Liu" userId="66dd78f6-25d2-410b-91c7-5a34b2c67a14" providerId="ADAL" clId="{929931E8-95C8-49C1-949A-6BC64EE4DCE4}" dt="2023-05-21T21:57:21.416" v="18728" actId="478"/>
          <ac:picMkLst>
            <pc:docMk/>
            <pc:sldMk cId="1079913831" sldId="398"/>
            <ac:picMk id="87" creationId="{681543F7-F37F-C2A3-C50E-A43AEB7B5711}"/>
          </ac:picMkLst>
        </pc:picChg>
        <pc:picChg chg="mod">
          <ac:chgData name="Zhihao Liu" userId="66dd78f6-25d2-410b-91c7-5a34b2c67a14" providerId="ADAL" clId="{929931E8-95C8-49C1-949A-6BC64EE4DCE4}" dt="2023-05-21T21:58:38.292" v="18742" actId="1076"/>
          <ac:picMkLst>
            <pc:docMk/>
            <pc:sldMk cId="1079913831" sldId="398"/>
            <ac:picMk id="89" creationId="{44EF49D0-1E29-7CEF-D64D-B4267B5D3238}"/>
          </ac:picMkLst>
        </pc:picChg>
        <pc:picChg chg="mod">
          <ac:chgData name="Zhihao Liu" userId="66dd78f6-25d2-410b-91c7-5a34b2c67a14" providerId="ADAL" clId="{929931E8-95C8-49C1-949A-6BC64EE4DCE4}" dt="2023-05-21T21:58:38.292" v="18742" actId="1076"/>
          <ac:picMkLst>
            <pc:docMk/>
            <pc:sldMk cId="1079913831" sldId="398"/>
            <ac:picMk id="90" creationId="{187BA033-C9B8-F8AF-79B2-423CBEBA4ED5}"/>
          </ac:picMkLst>
        </pc:picChg>
        <pc:picChg chg="mod">
          <ac:chgData name="Zhihao Liu" userId="66dd78f6-25d2-410b-91c7-5a34b2c67a14" providerId="ADAL" clId="{929931E8-95C8-49C1-949A-6BC64EE4DCE4}" dt="2023-05-21T21:58:38.292" v="18742" actId="1076"/>
          <ac:picMkLst>
            <pc:docMk/>
            <pc:sldMk cId="1079913831" sldId="398"/>
            <ac:picMk id="91" creationId="{9868BF72-719D-0D52-0197-B8B4E3018178}"/>
          </ac:picMkLst>
        </pc:picChg>
        <pc:picChg chg="mod">
          <ac:chgData name="Zhihao Liu" userId="66dd78f6-25d2-410b-91c7-5a34b2c67a14" providerId="ADAL" clId="{929931E8-95C8-49C1-949A-6BC64EE4DCE4}" dt="2023-05-21T21:58:38.292" v="18742" actId="1076"/>
          <ac:picMkLst>
            <pc:docMk/>
            <pc:sldMk cId="1079913831" sldId="398"/>
            <ac:picMk id="92" creationId="{0DD2D9CD-D3A5-7AC4-2D04-54A8A56D3D2C}"/>
          </ac:picMkLst>
        </pc:picChg>
        <pc:picChg chg="mod">
          <ac:chgData name="Zhihao Liu" userId="66dd78f6-25d2-410b-91c7-5a34b2c67a14" providerId="ADAL" clId="{929931E8-95C8-49C1-949A-6BC64EE4DCE4}" dt="2023-05-21T21:58:38.292" v="18742" actId="1076"/>
          <ac:picMkLst>
            <pc:docMk/>
            <pc:sldMk cId="1079913831" sldId="398"/>
            <ac:picMk id="96" creationId="{B2DD225B-832E-4C19-307C-2BF2CFC8DD32}"/>
          </ac:picMkLst>
        </pc:picChg>
        <pc:picChg chg="mod">
          <ac:chgData name="Zhihao Liu" userId="66dd78f6-25d2-410b-91c7-5a34b2c67a14" providerId="ADAL" clId="{929931E8-95C8-49C1-949A-6BC64EE4DCE4}" dt="2023-05-21T21:58:38.292" v="18742" actId="1076"/>
          <ac:picMkLst>
            <pc:docMk/>
            <pc:sldMk cId="1079913831" sldId="398"/>
            <ac:picMk id="97" creationId="{948B8E27-1F8B-85A8-AB0E-8767223F8883}"/>
          </ac:picMkLst>
        </pc:picChg>
        <pc:picChg chg="del mod">
          <ac:chgData name="Zhihao Liu" userId="66dd78f6-25d2-410b-91c7-5a34b2c67a14" providerId="ADAL" clId="{929931E8-95C8-49C1-949A-6BC64EE4DCE4}" dt="2023-05-21T21:57:49.734" v="18732" actId="478"/>
          <ac:picMkLst>
            <pc:docMk/>
            <pc:sldMk cId="1079913831" sldId="398"/>
            <ac:picMk id="98" creationId="{5095F8D4-347B-44CB-3E17-FA0769F1D55F}"/>
          </ac:picMkLst>
        </pc:picChg>
        <pc:picChg chg="add mod ord modCrop">
          <ac:chgData name="Zhihao Liu" userId="66dd78f6-25d2-410b-91c7-5a34b2c67a14" providerId="ADAL" clId="{929931E8-95C8-49C1-949A-6BC64EE4DCE4}" dt="2023-05-21T22:00:43.447" v="18771" actId="1036"/>
          <ac:picMkLst>
            <pc:docMk/>
            <pc:sldMk cId="1079913831" sldId="398"/>
            <ac:picMk id="101" creationId="{8A66F075-60F2-60EF-B426-4A410DEDFAF8}"/>
          </ac:picMkLst>
        </pc:picChg>
        <pc:cxnChg chg="mod">
          <ac:chgData name="Zhihao Liu" userId="66dd78f6-25d2-410b-91c7-5a34b2c67a14" providerId="ADAL" clId="{929931E8-95C8-49C1-949A-6BC64EE4DCE4}" dt="2023-05-21T21:55:30.694" v="18713"/>
          <ac:cxnSpMkLst>
            <pc:docMk/>
            <pc:sldMk cId="1079913831" sldId="398"/>
            <ac:cxnSpMk id="54" creationId="{6C5A3A24-50E1-91C4-EE96-A833A31C9DA2}"/>
          </ac:cxnSpMkLst>
        </pc:cxnChg>
        <pc:cxnChg chg="mod">
          <ac:chgData name="Zhihao Liu" userId="66dd78f6-25d2-410b-91c7-5a34b2c67a14" providerId="ADAL" clId="{929931E8-95C8-49C1-949A-6BC64EE4DCE4}" dt="2023-05-21T21:55:30.694" v="18713"/>
          <ac:cxnSpMkLst>
            <pc:docMk/>
            <pc:sldMk cId="1079913831" sldId="398"/>
            <ac:cxnSpMk id="55" creationId="{14F0337D-4C9C-5763-71B6-B470E629D3D2}"/>
          </ac:cxnSpMkLst>
        </pc:cxnChg>
        <pc:cxnChg chg="mod">
          <ac:chgData name="Zhihao Liu" userId="66dd78f6-25d2-410b-91c7-5a34b2c67a14" providerId="ADAL" clId="{929931E8-95C8-49C1-949A-6BC64EE4DCE4}" dt="2023-05-21T21:58:38.292" v="18742" actId="1076"/>
          <ac:cxnSpMkLst>
            <pc:docMk/>
            <pc:sldMk cId="1079913831" sldId="398"/>
            <ac:cxnSpMk id="99" creationId="{A3DAEE25-5123-DE55-5C7A-975573F07925}"/>
          </ac:cxnSpMkLst>
        </pc:cxnChg>
        <pc:cxnChg chg="mod">
          <ac:chgData name="Zhihao Liu" userId="66dd78f6-25d2-410b-91c7-5a34b2c67a14" providerId="ADAL" clId="{929931E8-95C8-49C1-949A-6BC64EE4DCE4}" dt="2023-05-21T21:58:38.292" v="18742" actId="1076"/>
          <ac:cxnSpMkLst>
            <pc:docMk/>
            <pc:sldMk cId="1079913831" sldId="398"/>
            <ac:cxnSpMk id="100" creationId="{4F11B57C-7D25-E586-2B69-DF733818826E}"/>
          </ac:cxnSpMkLst>
        </pc:cxnChg>
      </pc:sldChg>
      <pc:sldChg chg="addSp delSp modSp add mod delAnim modNotesTx">
        <pc:chgData name="Zhihao Liu" userId="66dd78f6-25d2-410b-91c7-5a34b2c67a14" providerId="ADAL" clId="{929931E8-95C8-49C1-949A-6BC64EE4DCE4}" dt="2023-05-22T07:32:38.041" v="21147" actId="478"/>
        <pc:sldMkLst>
          <pc:docMk/>
          <pc:sldMk cId="324854312" sldId="399"/>
        </pc:sldMkLst>
        <pc:spChg chg="add mod">
          <ac:chgData name="Zhihao Liu" userId="66dd78f6-25d2-410b-91c7-5a34b2c67a14" providerId="ADAL" clId="{929931E8-95C8-49C1-949A-6BC64EE4DCE4}" dt="2023-05-21T22:16:09.469" v="18999" actId="20577"/>
          <ac:spMkLst>
            <pc:docMk/>
            <pc:sldMk cId="324854312" sldId="399"/>
            <ac:spMk id="5" creationId="{B32D1805-DAEC-E603-7BAB-5CF49FC11FEA}"/>
          </ac:spMkLst>
        </pc:spChg>
        <pc:spChg chg="mod">
          <ac:chgData name="Zhihao Liu" userId="66dd78f6-25d2-410b-91c7-5a34b2c67a14" providerId="ADAL" clId="{929931E8-95C8-49C1-949A-6BC64EE4DCE4}" dt="2023-05-22T07:15:57.195" v="20272" actId="20577"/>
          <ac:spMkLst>
            <pc:docMk/>
            <pc:sldMk cId="324854312" sldId="399"/>
            <ac:spMk id="6" creationId="{5756C53E-FC6D-BFA3-3393-8CFEB6729B7C}"/>
          </ac:spMkLst>
        </pc:spChg>
        <pc:spChg chg="del">
          <ac:chgData name="Zhihao Liu" userId="66dd78f6-25d2-410b-91c7-5a34b2c67a14" providerId="ADAL" clId="{929931E8-95C8-49C1-949A-6BC64EE4DCE4}" dt="2023-05-21T22:15:19.980" v="18981" actId="478"/>
          <ac:spMkLst>
            <pc:docMk/>
            <pc:sldMk cId="324854312" sldId="399"/>
            <ac:spMk id="7" creationId="{CCD6FCD7-5D31-BDEC-174B-696C36F83782}"/>
          </ac:spMkLst>
        </pc:spChg>
        <pc:spChg chg="mod">
          <ac:chgData name="Zhihao Liu" userId="66dd78f6-25d2-410b-91c7-5a34b2c67a14" providerId="ADAL" clId="{929931E8-95C8-49C1-949A-6BC64EE4DCE4}" dt="2023-05-21T22:21:04.873" v="19101"/>
          <ac:spMkLst>
            <pc:docMk/>
            <pc:sldMk cId="324854312" sldId="399"/>
            <ac:spMk id="12" creationId="{9F8FD475-2116-1F0D-E3E4-63878B429705}"/>
          </ac:spMkLst>
        </pc:spChg>
        <pc:spChg chg="del">
          <ac:chgData name="Zhihao Liu" userId="66dd78f6-25d2-410b-91c7-5a34b2c67a14" providerId="ADAL" clId="{929931E8-95C8-49C1-949A-6BC64EE4DCE4}" dt="2023-05-21T22:13:51.966" v="18969" actId="478"/>
          <ac:spMkLst>
            <pc:docMk/>
            <pc:sldMk cId="324854312" sldId="399"/>
            <ac:spMk id="103" creationId="{744F87D4-C89E-88F0-386F-0133A8142151}"/>
          </ac:spMkLst>
        </pc:spChg>
        <pc:grpChg chg="del">
          <ac:chgData name="Zhihao Liu" userId="66dd78f6-25d2-410b-91c7-5a34b2c67a14" providerId="ADAL" clId="{929931E8-95C8-49C1-949A-6BC64EE4DCE4}" dt="2023-05-22T07:32:38.041" v="21147" actId="478"/>
          <ac:grpSpMkLst>
            <pc:docMk/>
            <pc:sldMk cId="324854312" sldId="399"/>
            <ac:grpSpMk id="8" creationId="{C583C306-C1D3-55BA-4310-AAD2223417EE}"/>
          </ac:grpSpMkLst>
        </pc:grpChg>
        <pc:grpChg chg="del">
          <ac:chgData name="Zhihao Liu" userId="66dd78f6-25d2-410b-91c7-5a34b2c67a14" providerId="ADAL" clId="{929931E8-95C8-49C1-949A-6BC64EE4DCE4}" dt="2023-05-21T22:13:49.987" v="18968" actId="478"/>
          <ac:grpSpMkLst>
            <pc:docMk/>
            <pc:sldMk cId="324854312" sldId="399"/>
            <ac:grpSpMk id="88" creationId="{A006E270-711F-FEC6-21F0-062893AE38CC}"/>
          </ac:grpSpMkLst>
        </pc:grpChg>
        <pc:picChg chg="add mod">
          <ac:chgData name="Zhihao Liu" userId="66dd78f6-25d2-410b-91c7-5a34b2c67a14" providerId="ADAL" clId="{929931E8-95C8-49C1-949A-6BC64EE4DCE4}" dt="2023-05-21T22:15:18.114" v="18980" actId="1076"/>
          <ac:picMkLst>
            <pc:docMk/>
            <pc:sldMk cId="324854312" sldId="399"/>
            <ac:picMk id="3" creationId="{851D85E2-9ACC-063F-3229-46C39D42B707}"/>
          </ac:picMkLst>
        </pc:picChg>
        <pc:picChg chg="del">
          <ac:chgData name="Zhihao Liu" userId="66dd78f6-25d2-410b-91c7-5a34b2c67a14" providerId="ADAL" clId="{929931E8-95C8-49C1-949A-6BC64EE4DCE4}" dt="2023-05-21T22:13:49.112" v="18966" actId="478"/>
          <ac:picMkLst>
            <pc:docMk/>
            <pc:sldMk cId="324854312" sldId="399"/>
            <ac:picMk id="86" creationId="{F2212068-FA36-FDFD-3710-4FFE5A434DC1}"/>
          </ac:picMkLst>
        </pc:picChg>
        <pc:picChg chg="del">
          <ac:chgData name="Zhihao Liu" userId="66dd78f6-25d2-410b-91c7-5a34b2c67a14" providerId="ADAL" clId="{929931E8-95C8-49C1-949A-6BC64EE4DCE4}" dt="2023-05-21T22:13:49.511" v="18967" actId="478"/>
          <ac:picMkLst>
            <pc:docMk/>
            <pc:sldMk cId="324854312" sldId="399"/>
            <ac:picMk id="101" creationId="{8A66F075-60F2-60EF-B426-4A410DEDFAF8}"/>
          </ac:picMkLst>
        </pc:picChg>
        <pc:cxnChg chg="mod">
          <ac:chgData name="Zhihao Liu" userId="66dd78f6-25d2-410b-91c7-5a34b2c67a14" providerId="ADAL" clId="{929931E8-95C8-49C1-949A-6BC64EE4DCE4}" dt="2023-05-22T07:32:38.041" v="21147" actId="478"/>
          <ac:cxnSpMkLst>
            <pc:docMk/>
            <pc:sldMk cId="324854312" sldId="399"/>
            <ac:cxnSpMk id="10" creationId="{4B8CF763-B9EC-6854-8644-740A6BFBB8E7}"/>
          </ac:cxnSpMkLst>
        </pc:cxnChg>
      </pc:sldChg>
      <pc:sldChg chg="new del">
        <pc:chgData name="Zhihao Liu" userId="66dd78f6-25d2-410b-91c7-5a34b2c67a14" providerId="ADAL" clId="{929931E8-95C8-49C1-949A-6BC64EE4DCE4}" dt="2023-05-21T22:25:22.150" v="19152" actId="47"/>
        <pc:sldMkLst>
          <pc:docMk/>
          <pc:sldMk cId="757437703" sldId="400"/>
        </pc:sldMkLst>
      </pc:sldChg>
      <pc:sldChg chg="addSp delSp modSp add mod modAnim modNotesTx">
        <pc:chgData name="Zhihao Liu" userId="66dd78f6-25d2-410b-91c7-5a34b2c67a14" providerId="ADAL" clId="{929931E8-95C8-49C1-949A-6BC64EE4DCE4}" dt="2023-05-21T22:37:27.841" v="19400" actId="1076"/>
        <pc:sldMkLst>
          <pc:docMk/>
          <pc:sldMk cId="3450832552" sldId="401"/>
        </pc:sldMkLst>
        <pc:spChg chg="mod">
          <ac:chgData name="Zhihao Liu" userId="66dd78f6-25d2-410b-91c7-5a34b2c67a14" providerId="ADAL" clId="{929931E8-95C8-49C1-949A-6BC64EE4DCE4}" dt="2023-05-21T22:27:57.321" v="19207" actId="20577"/>
          <ac:spMkLst>
            <pc:docMk/>
            <pc:sldMk cId="3450832552" sldId="401"/>
            <ac:spMk id="3" creationId="{DFDC5C2E-7C7F-847C-8EFE-AAE772DAB088}"/>
          </ac:spMkLst>
        </pc:spChg>
        <pc:spChg chg="mod">
          <ac:chgData name="Zhihao Liu" userId="66dd78f6-25d2-410b-91c7-5a34b2c67a14" providerId="ADAL" clId="{929931E8-95C8-49C1-949A-6BC64EE4DCE4}" dt="2023-05-21T22:27:03.591" v="19186"/>
          <ac:spMkLst>
            <pc:docMk/>
            <pc:sldMk cId="3450832552" sldId="401"/>
            <ac:spMk id="5" creationId="{B72372AE-10E2-C83D-F8E3-37B6DA5D8A88}"/>
          </ac:spMkLst>
        </pc:spChg>
        <pc:spChg chg="mod">
          <ac:chgData name="Zhihao Liu" userId="66dd78f6-25d2-410b-91c7-5a34b2c67a14" providerId="ADAL" clId="{929931E8-95C8-49C1-949A-6BC64EE4DCE4}" dt="2023-05-21T22:27:03.591" v="19186"/>
          <ac:spMkLst>
            <pc:docMk/>
            <pc:sldMk cId="3450832552" sldId="401"/>
            <ac:spMk id="8" creationId="{6AAEE3BF-E12B-9307-A78E-A7EA3CBD83AB}"/>
          </ac:spMkLst>
        </pc:spChg>
        <pc:spChg chg="mod">
          <ac:chgData name="Zhihao Liu" userId="66dd78f6-25d2-410b-91c7-5a34b2c67a14" providerId="ADAL" clId="{929931E8-95C8-49C1-949A-6BC64EE4DCE4}" dt="2023-05-21T22:27:03.591" v="19186"/>
          <ac:spMkLst>
            <pc:docMk/>
            <pc:sldMk cId="3450832552" sldId="401"/>
            <ac:spMk id="9" creationId="{042462D6-D8AA-85A2-EEE2-50A70F59DE2D}"/>
          </ac:spMkLst>
        </pc:spChg>
        <pc:spChg chg="mod">
          <ac:chgData name="Zhihao Liu" userId="66dd78f6-25d2-410b-91c7-5a34b2c67a14" providerId="ADAL" clId="{929931E8-95C8-49C1-949A-6BC64EE4DCE4}" dt="2023-05-21T22:27:03.591" v="19186"/>
          <ac:spMkLst>
            <pc:docMk/>
            <pc:sldMk cId="3450832552" sldId="401"/>
            <ac:spMk id="10" creationId="{45C75C6D-BEE9-AA43-EA84-8C29537B44AA}"/>
          </ac:spMkLst>
        </pc:spChg>
        <pc:spChg chg="mod">
          <ac:chgData name="Zhihao Liu" userId="66dd78f6-25d2-410b-91c7-5a34b2c67a14" providerId="ADAL" clId="{929931E8-95C8-49C1-949A-6BC64EE4DCE4}" dt="2023-05-21T22:27:03.591" v="19186"/>
          <ac:spMkLst>
            <pc:docMk/>
            <pc:sldMk cId="3450832552" sldId="401"/>
            <ac:spMk id="14" creationId="{4AFC36C0-DD92-0B84-3FC4-BB1CB75E0132}"/>
          </ac:spMkLst>
        </pc:spChg>
        <pc:spChg chg="mod">
          <ac:chgData name="Zhihao Liu" userId="66dd78f6-25d2-410b-91c7-5a34b2c67a14" providerId="ADAL" clId="{929931E8-95C8-49C1-949A-6BC64EE4DCE4}" dt="2023-05-21T22:27:03.591" v="19186"/>
          <ac:spMkLst>
            <pc:docMk/>
            <pc:sldMk cId="3450832552" sldId="401"/>
            <ac:spMk id="15" creationId="{1606A740-8782-449E-501C-BEE84311FF7A}"/>
          </ac:spMkLst>
        </pc:spChg>
        <pc:spChg chg="mod">
          <ac:chgData name="Zhihao Liu" userId="66dd78f6-25d2-410b-91c7-5a34b2c67a14" providerId="ADAL" clId="{929931E8-95C8-49C1-949A-6BC64EE4DCE4}" dt="2023-05-21T22:27:03.591" v="19186"/>
          <ac:spMkLst>
            <pc:docMk/>
            <pc:sldMk cId="3450832552" sldId="401"/>
            <ac:spMk id="16" creationId="{CAD5C2D9-EB80-311C-EA66-B567987548E2}"/>
          </ac:spMkLst>
        </pc:spChg>
        <pc:spChg chg="mod">
          <ac:chgData name="Zhihao Liu" userId="66dd78f6-25d2-410b-91c7-5a34b2c67a14" providerId="ADAL" clId="{929931E8-95C8-49C1-949A-6BC64EE4DCE4}" dt="2023-05-21T22:27:03.591" v="19186"/>
          <ac:spMkLst>
            <pc:docMk/>
            <pc:sldMk cId="3450832552" sldId="401"/>
            <ac:spMk id="17" creationId="{1478DBA3-0552-33D5-8852-1FB59EDF7742}"/>
          </ac:spMkLst>
        </pc:spChg>
        <pc:spChg chg="mod">
          <ac:chgData name="Zhihao Liu" userId="66dd78f6-25d2-410b-91c7-5a34b2c67a14" providerId="ADAL" clId="{929931E8-95C8-49C1-949A-6BC64EE4DCE4}" dt="2023-05-21T22:27:03.591" v="19186"/>
          <ac:spMkLst>
            <pc:docMk/>
            <pc:sldMk cId="3450832552" sldId="401"/>
            <ac:spMk id="19" creationId="{C15A583F-0848-1142-3AFB-DF08ED1BB765}"/>
          </ac:spMkLst>
        </pc:spChg>
        <pc:spChg chg="mod">
          <ac:chgData name="Zhihao Liu" userId="66dd78f6-25d2-410b-91c7-5a34b2c67a14" providerId="ADAL" clId="{929931E8-95C8-49C1-949A-6BC64EE4DCE4}" dt="2023-05-21T22:27:03.591" v="19186"/>
          <ac:spMkLst>
            <pc:docMk/>
            <pc:sldMk cId="3450832552" sldId="401"/>
            <ac:spMk id="20" creationId="{02399CA1-B684-EAF7-54EC-FC674C44105F}"/>
          </ac:spMkLst>
        </pc:spChg>
        <pc:spChg chg="mod">
          <ac:chgData name="Zhihao Liu" userId="66dd78f6-25d2-410b-91c7-5a34b2c67a14" providerId="ADAL" clId="{929931E8-95C8-49C1-949A-6BC64EE4DCE4}" dt="2023-05-21T22:27:03.591" v="19186"/>
          <ac:spMkLst>
            <pc:docMk/>
            <pc:sldMk cId="3450832552" sldId="401"/>
            <ac:spMk id="21" creationId="{593ED901-EE61-8619-DBF8-6315E1CBED4D}"/>
          </ac:spMkLst>
        </pc:spChg>
        <pc:spChg chg="mod">
          <ac:chgData name="Zhihao Liu" userId="66dd78f6-25d2-410b-91c7-5a34b2c67a14" providerId="ADAL" clId="{929931E8-95C8-49C1-949A-6BC64EE4DCE4}" dt="2023-05-21T22:27:03.591" v="19186"/>
          <ac:spMkLst>
            <pc:docMk/>
            <pc:sldMk cId="3450832552" sldId="401"/>
            <ac:spMk id="22" creationId="{C68D5B0A-054A-357F-140C-ACC12918E77A}"/>
          </ac:spMkLst>
        </pc:spChg>
        <pc:spChg chg="del mod">
          <ac:chgData name="Zhihao Liu" userId="66dd78f6-25d2-410b-91c7-5a34b2c67a14" providerId="ADAL" clId="{929931E8-95C8-49C1-949A-6BC64EE4DCE4}" dt="2023-05-21T22:29:52.808" v="19344" actId="478"/>
          <ac:spMkLst>
            <pc:docMk/>
            <pc:sldMk cId="3450832552" sldId="401"/>
            <ac:spMk id="30" creationId="{3738EF18-7E5F-FA81-BFA8-48482EA257D9}"/>
          </ac:spMkLst>
        </pc:spChg>
        <pc:spChg chg="mod">
          <ac:chgData name="Zhihao Liu" userId="66dd78f6-25d2-410b-91c7-5a34b2c67a14" providerId="ADAL" clId="{929931E8-95C8-49C1-949A-6BC64EE4DCE4}" dt="2023-05-21T22:29:21.443" v="19337"/>
          <ac:spMkLst>
            <pc:docMk/>
            <pc:sldMk cId="3450832552" sldId="401"/>
            <ac:spMk id="33" creationId="{7217C4C9-E6EA-88B6-52FD-F0881A1669FF}"/>
          </ac:spMkLst>
        </pc:spChg>
        <pc:spChg chg="del">
          <ac:chgData name="Zhihao Liu" userId="66dd78f6-25d2-410b-91c7-5a34b2c67a14" providerId="ADAL" clId="{929931E8-95C8-49C1-949A-6BC64EE4DCE4}" dt="2023-05-21T22:26:26.331" v="19185" actId="478"/>
          <ac:spMkLst>
            <pc:docMk/>
            <pc:sldMk cId="3450832552" sldId="401"/>
            <ac:spMk id="38" creationId="{5617255A-8A36-74A0-A1DE-43D48954E4B9}"/>
          </ac:spMkLst>
        </pc:spChg>
        <pc:spChg chg="del">
          <ac:chgData name="Zhihao Liu" userId="66dd78f6-25d2-410b-91c7-5a34b2c67a14" providerId="ADAL" clId="{929931E8-95C8-49C1-949A-6BC64EE4DCE4}" dt="2023-05-21T22:26:26.331" v="19185" actId="478"/>
          <ac:spMkLst>
            <pc:docMk/>
            <pc:sldMk cId="3450832552" sldId="401"/>
            <ac:spMk id="39" creationId="{9BA8282F-DBCE-BE4D-14C3-830CDEDDD169}"/>
          </ac:spMkLst>
        </pc:spChg>
        <pc:spChg chg="mod">
          <ac:chgData name="Zhihao Liu" userId="66dd78f6-25d2-410b-91c7-5a34b2c67a14" providerId="ADAL" clId="{929931E8-95C8-49C1-949A-6BC64EE4DCE4}" dt="2023-05-21T22:30:16.761" v="19350" actId="1076"/>
          <ac:spMkLst>
            <pc:docMk/>
            <pc:sldMk cId="3450832552" sldId="401"/>
            <ac:spMk id="44" creationId="{BFB39524-D017-3DD3-0653-A28691A4230B}"/>
          </ac:spMkLst>
        </pc:spChg>
        <pc:spChg chg="del mod">
          <ac:chgData name="Zhihao Liu" userId="66dd78f6-25d2-410b-91c7-5a34b2c67a14" providerId="ADAL" clId="{929931E8-95C8-49C1-949A-6BC64EE4DCE4}" dt="2023-05-21T22:30:39.578" v="19356" actId="478"/>
          <ac:spMkLst>
            <pc:docMk/>
            <pc:sldMk cId="3450832552" sldId="401"/>
            <ac:spMk id="45" creationId="{BD6BF4F1-54F6-34BF-10A1-CD3C9DCF40CB}"/>
          </ac:spMkLst>
        </pc:spChg>
        <pc:spChg chg="mod">
          <ac:chgData name="Zhihao Liu" userId="66dd78f6-25d2-410b-91c7-5a34b2c67a14" providerId="ADAL" clId="{929931E8-95C8-49C1-949A-6BC64EE4DCE4}" dt="2023-05-21T22:29:21.443" v="19337"/>
          <ac:spMkLst>
            <pc:docMk/>
            <pc:sldMk cId="3450832552" sldId="401"/>
            <ac:spMk id="49" creationId="{7C1E735D-D466-89C2-261F-13899565BE53}"/>
          </ac:spMkLst>
        </pc:spChg>
        <pc:spChg chg="mod">
          <ac:chgData name="Zhihao Liu" userId="66dd78f6-25d2-410b-91c7-5a34b2c67a14" providerId="ADAL" clId="{929931E8-95C8-49C1-949A-6BC64EE4DCE4}" dt="2023-05-21T22:29:21.443" v="19337"/>
          <ac:spMkLst>
            <pc:docMk/>
            <pc:sldMk cId="3450832552" sldId="401"/>
            <ac:spMk id="50" creationId="{7000DA9D-F3BA-06E4-D35D-2359AAE387C3}"/>
          </ac:spMkLst>
        </pc:spChg>
        <pc:spChg chg="mod">
          <ac:chgData name="Zhihao Liu" userId="66dd78f6-25d2-410b-91c7-5a34b2c67a14" providerId="ADAL" clId="{929931E8-95C8-49C1-949A-6BC64EE4DCE4}" dt="2023-05-21T22:29:21.443" v="19337"/>
          <ac:spMkLst>
            <pc:docMk/>
            <pc:sldMk cId="3450832552" sldId="401"/>
            <ac:spMk id="51" creationId="{A4AD0C17-0D74-F690-1D9A-87A5BDEB089A}"/>
          </ac:spMkLst>
        </pc:spChg>
        <pc:spChg chg="mod">
          <ac:chgData name="Zhihao Liu" userId="66dd78f6-25d2-410b-91c7-5a34b2c67a14" providerId="ADAL" clId="{929931E8-95C8-49C1-949A-6BC64EE4DCE4}" dt="2023-05-21T22:30:20.384" v="19351" actId="1076"/>
          <ac:spMkLst>
            <pc:docMk/>
            <pc:sldMk cId="3450832552" sldId="401"/>
            <ac:spMk id="52" creationId="{F385873F-4BD1-5C71-3B59-0EAB0A45D813}"/>
          </ac:spMkLst>
        </pc:spChg>
        <pc:spChg chg="del mod">
          <ac:chgData name="Zhihao Liu" userId="66dd78f6-25d2-410b-91c7-5a34b2c67a14" providerId="ADAL" clId="{929931E8-95C8-49C1-949A-6BC64EE4DCE4}" dt="2023-05-21T22:29:37.694" v="19339" actId="478"/>
          <ac:spMkLst>
            <pc:docMk/>
            <pc:sldMk cId="3450832552" sldId="401"/>
            <ac:spMk id="55" creationId="{D07B252E-5A7E-9A6F-B69B-CD42376D7741}"/>
          </ac:spMkLst>
        </pc:spChg>
        <pc:spChg chg="del mod">
          <ac:chgData name="Zhihao Liu" userId="66dd78f6-25d2-410b-91c7-5a34b2c67a14" providerId="ADAL" clId="{929931E8-95C8-49C1-949A-6BC64EE4DCE4}" dt="2023-05-21T22:29:56.589" v="19346" actId="478"/>
          <ac:spMkLst>
            <pc:docMk/>
            <pc:sldMk cId="3450832552" sldId="401"/>
            <ac:spMk id="56" creationId="{8E160B62-F3F4-7B10-D241-9E3C9DC61AFD}"/>
          </ac:spMkLst>
        </pc:spChg>
        <pc:spChg chg="mod">
          <ac:chgData name="Zhihao Liu" userId="66dd78f6-25d2-410b-91c7-5a34b2c67a14" providerId="ADAL" clId="{929931E8-95C8-49C1-949A-6BC64EE4DCE4}" dt="2023-05-21T22:30:34.150" v="19353" actId="1076"/>
          <ac:spMkLst>
            <pc:docMk/>
            <pc:sldMk cId="3450832552" sldId="401"/>
            <ac:spMk id="57" creationId="{1DA3E33F-3264-0753-53D8-4FD06AEF484F}"/>
          </ac:spMkLst>
        </pc:spChg>
        <pc:spChg chg="mod">
          <ac:chgData name="Zhihao Liu" userId="66dd78f6-25d2-410b-91c7-5a34b2c67a14" providerId="ADAL" clId="{929931E8-95C8-49C1-949A-6BC64EE4DCE4}" dt="2023-05-21T22:30:34.150" v="19353" actId="1076"/>
          <ac:spMkLst>
            <pc:docMk/>
            <pc:sldMk cId="3450832552" sldId="401"/>
            <ac:spMk id="58" creationId="{3FC6401F-9C0A-0488-0B3D-3F5E5A3DD6F0}"/>
          </ac:spMkLst>
        </pc:spChg>
        <pc:spChg chg="del">
          <ac:chgData name="Zhihao Liu" userId="66dd78f6-25d2-410b-91c7-5a34b2c67a14" providerId="ADAL" clId="{929931E8-95C8-49C1-949A-6BC64EE4DCE4}" dt="2023-05-21T22:26:26.331" v="19185" actId="478"/>
          <ac:spMkLst>
            <pc:docMk/>
            <pc:sldMk cId="3450832552" sldId="401"/>
            <ac:spMk id="100" creationId="{FFB9A6F8-B024-4823-103C-102BCCDE92A2}"/>
          </ac:spMkLst>
        </pc:spChg>
        <pc:spChg chg="ord">
          <ac:chgData name="Zhihao Liu" userId="66dd78f6-25d2-410b-91c7-5a34b2c67a14" providerId="ADAL" clId="{929931E8-95C8-49C1-949A-6BC64EE4DCE4}" dt="2023-05-21T22:28:53.645" v="19335" actId="167"/>
          <ac:spMkLst>
            <pc:docMk/>
            <pc:sldMk cId="3450832552" sldId="401"/>
            <ac:spMk id="101" creationId="{CB0B5755-DCDE-F4B2-C45F-8B5A1BBACACA}"/>
          </ac:spMkLst>
        </pc:spChg>
        <pc:grpChg chg="add del mod">
          <ac:chgData name="Zhihao Liu" userId="66dd78f6-25d2-410b-91c7-5a34b2c67a14" providerId="ADAL" clId="{929931E8-95C8-49C1-949A-6BC64EE4DCE4}" dt="2023-05-21T22:27:06.917" v="19187"/>
          <ac:grpSpMkLst>
            <pc:docMk/>
            <pc:sldMk cId="3450832552" sldId="401"/>
            <ac:grpSpMk id="2" creationId="{3317712C-CEBA-F9A0-77FB-B48B6FB973A1}"/>
          </ac:grpSpMkLst>
        </pc:grpChg>
        <pc:grpChg chg="mod">
          <ac:chgData name="Zhihao Liu" userId="66dd78f6-25d2-410b-91c7-5a34b2c67a14" providerId="ADAL" clId="{929931E8-95C8-49C1-949A-6BC64EE4DCE4}" dt="2023-05-21T22:27:03.591" v="19186"/>
          <ac:grpSpMkLst>
            <pc:docMk/>
            <pc:sldMk cId="3450832552" sldId="401"/>
            <ac:grpSpMk id="4" creationId="{4695ED86-A7BF-1400-2111-D28386398FD2}"/>
          </ac:grpSpMkLst>
        </pc:grpChg>
        <pc:grpChg chg="mod">
          <ac:chgData name="Zhihao Liu" userId="66dd78f6-25d2-410b-91c7-5a34b2c67a14" providerId="ADAL" clId="{929931E8-95C8-49C1-949A-6BC64EE4DCE4}" dt="2023-05-21T22:27:03.591" v="19186"/>
          <ac:grpSpMkLst>
            <pc:docMk/>
            <pc:sldMk cId="3450832552" sldId="401"/>
            <ac:grpSpMk id="7" creationId="{E5704CC1-36A0-3640-2C66-78FBD4EB9359}"/>
          </ac:grpSpMkLst>
        </pc:grpChg>
        <pc:grpChg chg="mod">
          <ac:chgData name="Zhihao Liu" userId="66dd78f6-25d2-410b-91c7-5a34b2c67a14" providerId="ADAL" clId="{929931E8-95C8-49C1-949A-6BC64EE4DCE4}" dt="2023-05-21T22:27:03.591" v="19186"/>
          <ac:grpSpMkLst>
            <pc:docMk/>
            <pc:sldMk cId="3450832552" sldId="401"/>
            <ac:grpSpMk id="11" creationId="{6DC65631-819B-AA45-F47A-453D4045D10C}"/>
          </ac:grpSpMkLst>
        </pc:grpChg>
        <pc:grpChg chg="mod">
          <ac:chgData name="Zhihao Liu" userId="66dd78f6-25d2-410b-91c7-5a34b2c67a14" providerId="ADAL" clId="{929931E8-95C8-49C1-949A-6BC64EE4DCE4}" dt="2023-05-21T22:27:03.591" v="19186"/>
          <ac:grpSpMkLst>
            <pc:docMk/>
            <pc:sldMk cId="3450832552" sldId="401"/>
            <ac:grpSpMk id="18" creationId="{9BBB3F20-BEB6-5360-E26B-4ADFA7B61535}"/>
          </ac:grpSpMkLst>
        </pc:grpChg>
        <pc:grpChg chg="add del mod">
          <ac:chgData name="Zhihao Liu" userId="66dd78f6-25d2-410b-91c7-5a34b2c67a14" providerId="ADAL" clId="{929931E8-95C8-49C1-949A-6BC64EE4DCE4}" dt="2023-05-21T22:29:54.494" v="19345" actId="478"/>
          <ac:grpSpMkLst>
            <pc:docMk/>
            <pc:sldMk cId="3450832552" sldId="401"/>
            <ac:grpSpMk id="28" creationId="{8A452F28-9727-8786-CC41-2ADFB2E39CE2}"/>
          </ac:grpSpMkLst>
        </pc:grpChg>
        <pc:grpChg chg="mod topLvl">
          <ac:chgData name="Zhihao Liu" userId="66dd78f6-25d2-410b-91c7-5a34b2c67a14" providerId="ADAL" clId="{929931E8-95C8-49C1-949A-6BC64EE4DCE4}" dt="2023-05-21T22:30:52.409" v="19359" actId="1076"/>
          <ac:grpSpMkLst>
            <pc:docMk/>
            <pc:sldMk cId="3450832552" sldId="401"/>
            <ac:grpSpMk id="29" creationId="{6CC4686D-9EE5-ECBA-D3F2-8FF349432C3F}"/>
          </ac:grpSpMkLst>
        </pc:grpChg>
        <pc:grpChg chg="mod">
          <ac:chgData name="Zhihao Liu" userId="66dd78f6-25d2-410b-91c7-5a34b2c67a14" providerId="ADAL" clId="{929931E8-95C8-49C1-949A-6BC64EE4DCE4}" dt="2023-05-21T22:29:21.443" v="19337"/>
          <ac:grpSpMkLst>
            <pc:docMk/>
            <pc:sldMk cId="3450832552" sldId="401"/>
            <ac:grpSpMk id="32" creationId="{DF8E5013-3AFD-8641-A861-1B8DAE2D0DDF}"/>
          </ac:grpSpMkLst>
        </pc:grpChg>
        <pc:grpChg chg="del">
          <ac:chgData name="Zhihao Liu" userId="66dd78f6-25d2-410b-91c7-5a34b2c67a14" providerId="ADAL" clId="{929931E8-95C8-49C1-949A-6BC64EE4DCE4}" dt="2023-05-21T22:26:26.331" v="19185" actId="478"/>
          <ac:grpSpMkLst>
            <pc:docMk/>
            <pc:sldMk cId="3450832552" sldId="401"/>
            <ac:grpSpMk id="34" creationId="{7ED9BCEB-5FB4-01C4-3316-B1D27C73156D}"/>
          </ac:grpSpMkLst>
        </pc:grpChg>
        <pc:grpChg chg="del">
          <ac:chgData name="Zhihao Liu" userId="66dd78f6-25d2-410b-91c7-5a34b2c67a14" providerId="ADAL" clId="{929931E8-95C8-49C1-949A-6BC64EE4DCE4}" dt="2023-05-21T22:26:26.331" v="19185" actId="478"/>
          <ac:grpSpMkLst>
            <pc:docMk/>
            <pc:sldMk cId="3450832552" sldId="401"/>
            <ac:grpSpMk id="40" creationId="{79E3B75A-A18C-A244-93C9-D9B51522E974}"/>
          </ac:grpSpMkLst>
        </pc:grpChg>
        <pc:grpChg chg="mod">
          <ac:chgData name="Zhihao Liu" userId="66dd78f6-25d2-410b-91c7-5a34b2c67a14" providerId="ADAL" clId="{929931E8-95C8-49C1-949A-6BC64EE4DCE4}" dt="2023-05-21T22:29:21.443" v="19337"/>
          <ac:grpSpMkLst>
            <pc:docMk/>
            <pc:sldMk cId="3450832552" sldId="401"/>
            <ac:grpSpMk id="46" creationId="{4BE54A74-63A6-2E1D-BBD0-F6CC232E761C}"/>
          </ac:grpSpMkLst>
        </pc:grpChg>
        <pc:grpChg chg="mod">
          <ac:chgData name="Zhihao Liu" userId="66dd78f6-25d2-410b-91c7-5a34b2c67a14" providerId="ADAL" clId="{929931E8-95C8-49C1-949A-6BC64EE4DCE4}" dt="2023-05-21T22:29:21.443" v="19337"/>
          <ac:grpSpMkLst>
            <pc:docMk/>
            <pc:sldMk cId="3450832552" sldId="401"/>
            <ac:grpSpMk id="53" creationId="{28BC73C5-DEC6-397D-35B1-5491C03D7D20}"/>
          </ac:grpSpMkLst>
        </pc:grpChg>
        <pc:grpChg chg="del">
          <ac:chgData name="Zhihao Liu" userId="66dd78f6-25d2-410b-91c7-5a34b2c67a14" providerId="ADAL" clId="{929931E8-95C8-49C1-949A-6BC64EE4DCE4}" dt="2023-05-21T22:26:26.331" v="19185" actId="478"/>
          <ac:grpSpMkLst>
            <pc:docMk/>
            <pc:sldMk cId="3450832552" sldId="401"/>
            <ac:grpSpMk id="104" creationId="{6A493097-FEDD-676B-53DC-1CED56481AB7}"/>
          </ac:grpSpMkLst>
        </pc:grpChg>
        <pc:picChg chg="mod">
          <ac:chgData name="Zhihao Liu" userId="66dd78f6-25d2-410b-91c7-5a34b2c67a14" providerId="ADAL" clId="{929931E8-95C8-49C1-949A-6BC64EE4DCE4}" dt="2023-05-21T22:27:03.591" v="19186"/>
          <ac:picMkLst>
            <pc:docMk/>
            <pc:sldMk cId="3450832552" sldId="401"/>
            <ac:picMk id="12" creationId="{A42E1126-86E1-043F-D11C-24765D1E9389}"/>
          </ac:picMkLst>
        </pc:picChg>
        <pc:picChg chg="mod">
          <ac:chgData name="Zhihao Liu" userId="66dd78f6-25d2-410b-91c7-5a34b2c67a14" providerId="ADAL" clId="{929931E8-95C8-49C1-949A-6BC64EE4DCE4}" dt="2023-05-21T22:27:03.591" v="19186"/>
          <ac:picMkLst>
            <pc:docMk/>
            <pc:sldMk cId="3450832552" sldId="401"/>
            <ac:picMk id="13" creationId="{D41F798A-603F-C644-28B9-3D968397C60E}"/>
          </ac:picMkLst>
        </pc:picChg>
        <pc:picChg chg="mod">
          <ac:chgData name="Zhihao Liu" userId="66dd78f6-25d2-410b-91c7-5a34b2c67a14" providerId="ADAL" clId="{929931E8-95C8-49C1-949A-6BC64EE4DCE4}" dt="2023-05-21T22:27:03.591" v="19186"/>
          <ac:picMkLst>
            <pc:docMk/>
            <pc:sldMk cId="3450832552" sldId="401"/>
            <ac:picMk id="23" creationId="{A238734B-9496-B9E0-BFF8-510CF4FB15D3}"/>
          </ac:picMkLst>
        </pc:picChg>
        <pc:picChg chg="mod">
          <ac:chgData name="Zhihao Liu" userId="66dd78f6-25d2-410b-91c7-5a34b2c67a14" providerId="ADAL" clId="{929931E8-95C8-49C1-949A-6BC64EE4DCE4}" dt="2023-05-21T22:27:03.591" v="19186"/>
          <ac:picMkLst>
            <pc:docMk/>
            <pc:sldMk cId="3450832552" sldId="401"/>
            <ac:picMk id="24" creationId="{22998641-DAE8-B119-CBC3-247831D2665C}"/>
          </ac:picMkLst>
        </pc:picChg>
        <pc:picChg chg="mod">
          <ac:chgData name="Zhihao Liu" userId="66dd78f6-25d2-410b-91c7-5a34b2c67a14" providerId="ADAL" clId="{929931E8-95C8-49C1-949A-6BC64EE4DCE4}" dt="2023-05-21T22:27:03.591" v="19186"/>
          <ac:picMkLst>
            <pc:docMk/>
            <pc:sldMk cId="3450832552" sldId="401"/>
            <ac:picMk id="25" creationId="{A407FC4F-569F-690C-D260-909C1812D84B}"/>
          </ac:picMkLst>
        </pc:picChg>
        <pc:picChg chg="mod">
          <ac:chgData name="Zhihao Liu" userId="66dd78f6-25d2-410b-91c7-5a34b2c67a14" providerId="ADAL" clId="{929931E8-95C8-49C1-949A-6BC64EE4DCE4}" dt="2023-05-21T22:27:03.591" v="19186"/>
          <ac:picMkLst>
            <pc:docMk/>
            <pc:sldMk cId="3450832552" sldId="401"/>
            <ac:picMk id="26" creationId="{D4293DDA-7F42-607F-9C2A-C49BCC3526E7}"/>
          </ac:picMkLst>
        </pc:picChg>
        <pc:picChg chg="add del mod">
          <ac:chgData name="Zhihao Liu" userId="66dd78f6-25d2-410b-91c7-5a34b2c67a14" providerId="ADAL" clId="{929931E8-95C8-49C1-949A-6BC64EE4DCE4}" dt="2023-05-21T22:29:20.672" v="19336" actId="478"/>
          <ac:picMkLst>
            <pc:docMk/>
            <pc:sldMk cId="3450832552" sldId="401"/>
            <ac:picMk id="27" creationId="{3AC37343-B413-CDA3-F2CD-7088B1C0987F}"/>
          </ac:picMkLst>
        </pc:picChg>
        <pc:picChg chg="del">
          <ac:chgData name="Zhihao Liu" userId="66dd78f6-25d2-410b-91c7-5a34b2c67a14" providerId="ADAL" clId="{929931E8-95C8-49C1-949A-6BC64EE4DCE4}" dt="2023-05-21T22:26:26.331" v="19185" actId="478"/>
          <ac:picMkLst>
            <pc:docMk/>
            <pc:sldMk cId="3450832552" sldId="401"/>
            <ac:picMk id="37" creationId="{B44D6268-D0DB-49DA-EFBC-96AE914771F6}"/>
          </ac:picMkLst>
        </pc:picChg>
        <pc:picChg chg="mod">
          <ac:chgData name="Zhihao Liu" userId="66dd78f6-25d2-410b-91c7-5a34b2c67a14" providerId="ADAL" clId="{929931E8-95C8-49C1-949A-6BC64EE4DCE4}" dt="2023-05-21T22:37:25.748" v="19399" actId="1036"/>
          <ac:picMkLst>
            <pc:docMk/>
            <pc:sldMk cId="3450832552" sldId="401"/>
            <ac:picMk id="47" creationId="{5D59D4D1-2162-09FF-BCC4-14960236524A}"/>
          </ac:picMkLst>
        </pc:picChg>
        <pc:picChg chg="mod">
          <ac:chgData name="Zhihao Liu" userId="66dd78f6-25d2-410b-91c7-5a34b2c67a14" providerId="ADAL" clId="{929931E8-95C8-49C1-949A-6BC64EE4DCE4}" dt="2023-05-21T22:37:27.841" v="19400" actId="1076"/>
          <ac:picMkLst>
            <pc:docMk/>
            <pc:sldMk cId="3450832552" sldId="401"/>
            <ac:picMk id="48" creationId="{E01EC2F6-48FB-B000-6D56-615C62649CF5}"/>
          </ac:picMkLst>
        </pc:picChg>
        <pc:picChg chg="del mod">
          <ac:chgData name="Zhihao Liu" userId="66dd78f6-25d2-410b-91c7-5a34b2c67a14" providerId="ADAL" clId="{929931E8-95C8-49C1-949A-6BC64EE4DCE4}" dt="2023-05-21T22:29:34.612" v="19338" actId="478"/>
          <ac:picMkLst>
            <pc:docMk/>
            <pc:sldMk cId="3450832552" sldId="401"/>
            <ac:picMk id="59" creationId="{5E3E92CB-1E8F-0373-4323-60BF84F7A82D}"/>
          </ac:picMkLst>
        </pc:picChg>
        <pc:picChg chg="del mod">
          <ac:chgData name="Zhihao Liu" userId="66dd78f6-25d2-410b-91c7-5a34b2c67a14" providerId="ADAL" clId="{929931E8-95C8-49C1-949A-6BC64EE4DCE4}" dt="2023-05-21T22:29:51.002" v="19343" actId="478"/>
          <ac:picMkLst>
            <pc:docMk/>
            <pc:sldMk cId="3450832552" sldId="401"/>
            <ac:picMk id="60" creationId="{35E7AEE4-4E84-8D92-045D-B2A1125CD12F}"/>
          </ac:picMkLst>
        </pc:picChg>
        <pc:picChg chg="mod">
          <ac:chgData name="Zhihao Liu" userId="66dd78f6-25d2-410b-91c7-5a34b2c67a14" providerId="ADAL" clId="{929931E8-95C8-49C1-949A-6BC64EE4DCE4}" dt="2023-05-21T22:30:34.150" v="19353" actId="1076"/>
          <ac:picMkLst>
            <pc:docMk/>
            <pc:sldMk cId="3450832552" sldId="401"/>
            <ac:picMk id="61" creationId="{AAF8D913-A824-19B7-AD97-0523885501A8}"/>
          </ac:picMkLst>
        </pc:picChg>
        <pc:picChg chg="mod">
          <ac:chgData name="Zhihao Liu" userId="66dd78f6-25d2-410b-91c7-5a34b2c67a14" providerId="ADAL" clId="{929931E8-95C8-49C1-949A-6BC64EE4DCE4}" dt="2023-05-21T22:30:34.150" v="19353" actId="1076"/>
          <ac:picMkLst>
            <pc:docMk/>
            <pc:sldMk cId="3450832552" sldId="401"/>
            <ac:picMk id="62" creationId="{7A8CE205-5E8C-921E-EEF4-7B9D1EFC6566}"/>
          </ac:picMkLst>
        </pc:picChg>
        <pc:cxnChg chg="mod">
          <ac:chgData name="Zhihao Liu" userId="66dd78f6-25d2-410b-91c7-5a34b2c67a14" providerId="ADAL" clId="{929931E8-95C8-49C1-949A-6BC64EE4DCE4}" dt="2023-05-21T22:27:03.591" v="19186"/>
          <ac:cxnSpMkLst>
            <pc:docMk/>
            <pc:sldMk cId="3450832552" sldId="401"/>
            <ac:cxnSpMk id="6" creationId="{5D7D61D9-F40F-8BCB-61D3-04F152DF303B}"/>
          </ac:cxnSpMkLst>
        </pc:cxnChg>
        <pc:cxnChg chg="del mod topLvl">
          <ac:chgData name="Zhihao Liu" userId="66dd78f6-25d2-410b-91c7-5a34b2c67a14" providerId="ADAL" clId="{929931E8-95C8-49C1-949A-6BC64EE4DCE4}" dt="2023-05-21T22:29:54.494" v="19345" actId="478"/>
          <ac:cxnSpMkLst>
            <pc:docMk/>
            <pc:sldMk cId="3450832552" sldId="401"/>
            <ac:cxnSpMk id="31" creationId="{B373435B-7F89-4BD9-46CA-4306FF790AE1}"/>
          </ac:cxnSpMkLst>
        </pc:cxnChg>
      </pc:sldChg>
      <pc:sldChg chg="addSp delSp modSp new mod modNotesTx">
        <pc:chgData name="Zhihao Liu" userId="66dd78f6-25d2-410b-91c7-5a34b2c67a14" providerId="ADAL" clId="{929931E8-95C8-49C1-949A-6BC64EE4DCE4}" dt="2023-05-22T07:31:55.011" v="21146" actId="20577"/>
        <pc:sldMkLst>
          <pc:docMk/>
          <pc:sldMk cId="1153663816" sldId="402"/>
        </pc:sldMkLst>
        <pc:spChg chg="mod">
          <ac:chgData name="Zhihao Liu" userId="66dd78f6-25d2-410b-91c7-5a34b2c67a14" providerId="ADAL" clId="{929931E8-95C8-49C1-949A-6BC64EE4DCE4}" dt="2023-05-21T22:45:03.074" v="19438"/>
          <ac:spMkLst>
            <pc:docMk/>
            <pc:sldMk cId="1153663816" sldId="402"/>
            <ac:spMk id="4" creationId="{51D62B3F-07BA-9DC4-0B90-D703F9880D8B}"/>
          </ac:spMkLst>
        </pc:spChg>
        <pc:spChg chg="mod">
          <ac:chgData name="Zhihao Liu" userId="66dd78f6-25d2-410b-91c7-5a34b2c67a14" providerId="ADAL" clId="{929931E8-95C8-49C1-949A-6BC64EE4DCE4}" dt="2023-05-21T22:45:03.074" v="19438"/>
          <ac:spMkLst>
            <pc:docMk/>
            <pc:sldMk cId="1153663816" sldId="402"/>
            <ac:spMk id="5" creationId="{758A0E0C-33F9-574A-50BD-78C359705027}"/>
          </ac:spMkLst>
        </pc:spChg>
        <pc:spChg chg="mod">
          <ac:chgData name="Zhihao Liu" userId="66dd78f6-25d2-410b-91c7-5a34b2c67a14" providerId="ADAL" clId="{929931E8-95C8-49C1-949A-6BC64EE4DCE4}" dt="2023-05-21T22:45:03.074" v="19438"/>
          <ac:spMkLst>
            <pc:docMk/>
            <pc:sldMk cId="1153663816" sldId="402"/>
            <ac:spMk id="6" creationId="{F9BC67AD-654C-ABA2-C2AD-0BCB631E390F}"/>
          </ac:spMkLst>
        </pc:spChg>
        <pc:spChg chg="mod">
          <ac:chgData name="Zhihao Liu" userId="66dd78f6-25d2-410b-91c7-5a34b2c67a14" providerId="ADAL" clId="{929931E8-95C8-49C1-949A-6BC64EE4DCE4}" dt="2023-05-21T22:45:03.074" v="19438"/>
          <ac:spMkLst>
            <pc:docMk/>
            <pc:sldMk cId="1153663816" sldId="402"/>
            <ac:spMk id="7" creationId="{5008B034-8000-FF68-91B4-1018282DBC7A}"/>
          </ac:spMkLst>
        </pc:spChg>
        <pc:spChg chg="mod">
          <ac:chgData name="Zhihao Liu" userId="66dd78f6-25d2-410b-91c7-5a34b2c67a14" providerId="ADAL" clId="{929931E8-95C8-49C1-949A-6BC64EE4DCE4}" dt="2023-05-21T22:45:03.074" v="19438"/>
          <ac:spMkLst>
            <pc:docMk/>
            <pc:sldMk cId="1153663816" sldId="402"/>
            <ac:spMk id="10" creationId="{75F032C0-F135-1023-D59A-E6F3BB6E32C2}"/>
          </ac:spMkLst>
        </pc:spChg>
        <pc:spChg chg="mod">
          <ac:chgData name="Zhihao Liu" userId="66dd78f6-25d2-410b-91c7-5a34b2c67a14" providerId="ADAL" clId="{929931E8-95C8-49C1-949A-6BC64EE4DCE4}" dt="2023-05-21T22:45:03.074" v="19438"/>
          <ac:spMkLst>
            <pc:docMk/>
            <pc:sldMk cId="1153663816" sldId="402"/>
            <ac:spMk id="11" creationId="{B2D3599E-E320-65DF-6597-3FF02DCB63A0}"/>
          </ac:spMkLst>
        </pc:spChg>
        <pc:spChg chg="mod">
          <ac:chgData name="Zhihao Liu" userId="66dd78f6-25d2-410b-91c7-5a34b2c67a14" providerId="ADAL" clId="{929931E8-95C8-49C1-949A-6BC64EE4DCE4}" dt="2023-05-21T22:45:03.074" v="19438"/>
          <ac:spMkLst>
            <pc:docMk/>
            <pc:sldMk cId="1153663816" sldId="402"/>
            <ac:spMk id="18" creationId="{967FD7C0-FF96-6D70-05FC-6C5E7E95B2A6}"/>
          </ac:spMkLst>
        </pc:spChg>
        <pc:spChg chg="mod">
          <ac:chgData name="Zhihao Liu" userId="66dd78f6-25d2-410b-91c7-5a34b2c67a14" providerId="ADAL" clId="{929931E8-95C8-49C1-949A-6BC64EE4DCE4}" dt="2023-05-21T22:45:03.074" v="19438"/>
          <ac:spMkLst>
            <pc:docMk/>
            <pc:sldMk cId="1153663816" sldId="402"/>
            <ac:spMk id="19" creationId="{61E148F9-EA64-249C-CC87-A531C2FA8318}"/>
          </ac:spMkLst>
        </pc:spChg>
        <pc:spChg chg="mod">
          <ac:chgData name="Zhihao Liu" userId="66dd78f6-25d2-410b-91c7-5a34b2c67a14" providerId="ADAL" clId="{929931E8-95C8-49C1-949A-6BC64EE4DCE4}" dt="2023-05-21T22:45:03.074" v="19438"/>
          <ac:spMkLst>
            <pc:docMk/>
            <pc:sldMk cId="1153663816" sldId="402"/>
            <ac:spMk id="20" creationId="{3F30E199-4187-FB8A-129A-FD2670FFBE91}"/>
          </ac:spMkLst>
        </pc:spChg>
        <pc:spChg chg="mod">
          <ac:chgData name="Zhihao Liu" userId="66dd78f6-25d2-410b-91c7-5a34b2c67a14" providerId="ADAL" clId="{929931E8-95C8-49C1-949A-6BC64EE4DCE4}" dt="2023-05-21T22:45:03.074" v="19438"/>
          <ac:spMkLst>
            <pc:docMk/>
            <pc:sldMk cId="1153663816" sldId="402"/>
            <ac:spMk id="21" creationId="{22E352D2-1851-C58B-1DAC-3ED6352316D2}"/>
          </ac:spMkLst>
        </pc:spChg>
        <pc:spChg chg="mod">
          <ac:chgData name="Zhihao Liu" userId="66dd78f6-25d2-410b-91c7-5a34b2c67a14" providerId="ADAL" clId="{929931E8-95C8-49C1-949A-6BC64EE4DCE4}" dt="2023-05-21T22:45:03.074" v="19438"/>
          <ac:spMkLst>
            <pc:docMk/>
            <pc:sldMk cId="1153663816" sldId="402"/>
            <ac:spMk id="22" creationId="{E168AB27-98E7-D3AD-D356-E6C7ACEA4AB7}"/>
          </ac:spMkLst>
        </pc:spChg>
        <pc:spChg chg="mod">
          <ac:chgData name="Zhihao Liu" userId="66dd78f6-25d2-410b-91c7-5a34b2c67a14" providerId="ADAL" clId="{929931E8-95C8-49C1-949A-6BC64EE4DCE4}" dt="2023-05-21T22:45:03.074" v="19438"/>
          <ac:spMkLst>
            <pc:docMk/>
            <pc:sldMk cId="1153663816" sldId="402"/>
            <ac:spMk id="23" creationId="{7731DEB3-3F63-1000-3728-DDD8BA5F0E1B}"/>
          </ac:spMkLst>
        </pc:spChg>
        <pc:spChg chg="mod">
          <ac:chgData name="Zhihao Liu" userId="66dd78f6-25d2-410b-91c7-5a34b2c67a14" providerId="ADAL" clId="{929931E8-95C8-49C1-949A-6BC64EE4DCE4}" dt="2023-05-21T22:45:03.074" v="19438"/>
          <ac:spMkLst>
            <pc:docMk/>
            <pc:sldMk cId="1153663816" sldId="402"/>
            <ac:spMk id="24" creationId="{8B31BDF1-B383-ED1A-3D93-A4F195663CEC}"/>
          </ac:spMkLst>
        </pc:spChg>
        <pc:spChg chg="mod">
          <ac:chgData name="Zhihao Liu" userId="66dd78f6-25d2-410b-91c7-5a34b2c67a14" providerId="ADAL" clId="{929931E8-95C8-49C1-949A-6BC64EE4DCE4}" dt="2023-05-21T22:45:03.074" v="19438"/>
          <ac:spMkLst>
            <pc:docMk/>
            <pc:sldMk cId="1153663816" sldId="402"/>
            <ac:spMk id="25" creationId="{4E5E4145-3D7E-B1BB-2D86-9E7FDF448B7F}"/>
          </ac:spMkLst>
        </pc:spChg>
        <pc:spChg chg="mod">
          <ac:chgData name="Zhihao Liu" userId="66dd78f6-25d2-410b-91c7-5a34b2c67a14" providerId="ADAL" clId="{929931E8-95C8-49C1-949A-6BC64EE4DCE4}" dt="2023-05-21T22:45:03.074" v="19438"/>
          <ac:spMkLst>
            <pc:docMk/>
            <pc:sldMk cId="1153663816" sldId="402"/>
            <ac:spMk id="26" creationId="{BAEF9BEA-2558-692A-DF83-9B861A695E15}"/>
          </ac:spMkLst>
        </pc:spChg>
        <pc:spChg chg="mod">
          <ac:chgData name="Zhihao Liu" userId="66dd78f6-25d2-410b-91c7-5a34b2c67a14" providerId="ADAL" clId="{929931E8-95C8-49C1-949A-6BC64EE4DCE4}" dt="2023-05-21T22:45:03.074" v="19438"/>
          <ac:spMkLst>
            <pc:docMk/>
            <pc:sldMk cId="1153663816" sldId="402"/>
            <ac:spMk id="27" creationId="{EC3E1EEA-64EF-3478-2CEF-BFB53240EC74}"/>
          </ac:spMkLst>
        </pc:spChg>
        <pc:spChg chg="mod">
          <ac:chgData name="Zhihao Liu" userId="66dd78f6-25d2-410b-91c7-5a34b2c67a14" providerId="ADAL" clId="{929931E8-95C8-49C1-949A-6BC64EE4DCE4}" dt="2023-05-21T22:45:03.074" v="19438"/>
          <ac:spMkLst>
            <pc:docMk/>
            <pc:sldMk cId="1153663816" sldId="402"/>
            <ac:spMk id="28" creationId="{415A7F12-27DA-5A51-942A-D838044FCA50}"/>
          </ac:spMkLst>
        </pc:spChg>
        <pc:spChg chg="mod">
          <ac:chgData name="Zhihao Liu" userId="66dd78f6-25d2-410b-91c7-5a34b2c67a14" providerId="ADAL" clId="{929931E8-95C8-49C1-949A-6BC64EE4DCE4}" dt="2023-05-21T22:45:03.074" v="19438"/>
          <ac:spMkLst>
            <pc:docMk/>
            <pc:sldMk cId="1153663816" sldId="402"/>
            <ac:spMk id="29" creationId="{1470AEE9-7F85-57CC-2AA1-72FBD2D8453B}"/>
          </ac:spMkLst>
        </pc:spChg>
        <pc:spChg chg="mod">
          <ac:chgData name="Zhihao Liu" userId="66dd78f6-25d2-410b-91c7-5a34b2c67a14" providerId="ADAL" clId="{929931E8-95C8-49C1-949A-6BC64EE4DCE4}" dt="2023-05-21T22:45:03.074" v="19438"/>
          <ac:spMkLst>
            <pc:docMk/>
            <pc:sldMk cId="1153663816" sldId="402"/>
            <ac:spMk id="30" creationId="{24D45CFE-B4C8-0077-68DC-A839DC8C0A57}"/>
          </ac:spMkLst>
        </pc:spChg>
        <pc:spChg chg="mod">
          <ac:chgData name="Zhihao Liu" userId="66dd78f6-25d2-410b-91c7-5a34b2c67a14" providerId="ADAL" clId="{929931E8-95C8-49C1-949A-6BC64EE4DCE4}" dt="2023-05-21T22:45:03.074" v="19438"/>
          <ac:spMkLst>
            <pc:docMk/>
            <pc:sldMk cId="1153663816" sldId="402"/>
            <ac:spMk id="31" creationId="{2595C433-E854-84A6-85F9-201491D1ACAA}"/>
          </ac:spMkLst>
        </pc:spChg>
        <pc:spChg chg="mod">
          <ac:chgData name="Zhihao Liu" userId="66dd78f6-25d2-410b-91c7-5a34b2c67a14" providerId="ADAL" clId="{929931E8-95C8-49C1-949A-6BC64EE4DCE4}" dt="2023-05-21T22:45:03.074" v="19438"/>
          <ac:spMkLst>
            <pc:docMk/>
            <pc:sldMk cId="1153663816" sldId="402"/>
            <ac:spMk id="32" creationId="{6D827534-018E-D1B9-8D4F-EFB0A2B509D4}"/>
          </ac:spMkLst>
        </pc:spChg>
        <pc:spChg chg="add mod">
          <ac:chgData name="Zhihao Liu" userId="66dd78f6-25d2-410b-91c7-5a34b2c67a14" providerId="ADAL" clId="{929931E8-95C8-49C1-949A-6BC64EE4DCE4}" dt="2023-05-22T07:16:25.762" v="20310" actId="20577"/>
          <ac:spMkLst>
            <pc:docMk/>
            <pc:sldMk cId="1153663816" sldId="402"/>
            <ac:spMk id="34" creationId="{8D0A7FAA-470D-BDD8-ABE6-B9A28A5A38AA}"/>
          </ac:spMkLst>
        </pc:spChg>
        <pc:spChg chg="add mod">
          <ac:chgData name="Zhihao Liu" userId="66dd78f6-25d2-410b-91c7-5a34b2c67a14" providerId="ADAL" clId="{929931E8-95C8-49C1-949A-6BC64EE4DCE4}" dt="2023-05-21T22:48:08.081" v="19482"/>
          <ac:spMkLst>
            <pc:docMk/>
            <pc:sldMk cId="1153663816" sldId="402"/>
            <ac:spMk id="35" creationId="{277E7DB1-685D-F3A3-ACCD-8B24B76B8116}"/>
          </ac:spMkLst>
        </pc:spChg>
        <pc:spChg chg="add mod">
          <ac:chgData name="Zhihao Liu" userId="66dd78f6-25d2-410b-91c7-5a34b2c67a14" providerId="ADAL" clId="{929931E8-95C8-49C1-949A-6BC64EE4DCE4}" dt="2023-05-21T22:56:51.798" v="19760" actId="20577"/>
          <ac:spMkLst>
            <pc:docMk/>
            <pc:sldMk cId="1153663816" sldId="402"/>
            <ac:spMk id="37" creationId="{DF791D90-57AB-8176-BF41-63619FF9FAC6}"/>
          </ac:spMkLst>
        </pc:spChg>
        <pc:spChg chg="add mod">
          <ac:chgData name="Zhihao Liu" userId="66dd78f6-25d2-410b-91c7-5a34b2c67a14" providerId="ADAL" clId="{929931E8-95C8-49C1-949A-6BC64EE4DCE4}" dt="2023-05-22T07:31:55.011" v="21146" actId="20577"/>
          <ac:spMkLst>
            <pc:docMk/>
            <pc:sldMk cId="1153663816" sldId="402"/>
            <ac:spMk id="38" creationId="{1D1CE9FC-7FAC-EC6D-F957-774CF55A2C52}"/>
          </ac:spMkLst>
        </pc:spChg>
        <pc:grpChg chg="add del mod">
          <ac:chgData name="Zhihao Liu" userId="66dd78f6-25d2-410b-91c7-5a34b2c67a14" providerId="ADAL" clId="{929931E8-95C8-49C1-949A-6BC64EE4DCE4}" dt="2023-05-21T22:45:13.590" v="19447" actId="478"/>
          <ac:grpSpMkLst>
            <pc:docMk/>
            <pc:sldMk cId="1153663816" sldId="402"/>
            <ac:grpSpMk id="2" creationId="{C555B40F-F351-3AC2-07B3-B04FEFEDA334}"/>
          </ac:grpSpMkLst>
        </pc:grpChg>
        <pc:grpChg chg="mod">
          <ac:chgData name="Zhihao Liu" userId="66dd78f6-25d2-410b-91c7-5a34b2c67a14" providerId="ADAL" clId="{929931E8-95C8-49C1-949A-6BC64EE4DCE4}" dt="2023-05-21T22:45:03.074" v="19438"/>
          <ac:grpSpMkLst>
            <pc:docMk/>
            <pc:sldMk cId="1153663816" sldId="402"/>
            <ac:grpSpMk id="3" creationId="{BCB1B422-0D7E-567C-A5E4-9D6273E404DC}"/>
          </ac:grpSpMkLst>
        </pc:grpChg>
        <pc:picChg chg="mod">
          <ac:chgData name="Zhihao Liu" userId="66dd78f6-25d2-410b-91c7-5a34b2c67a14" providerId="ADAL" clId="{929931E8-95C8-49C1-949A-6BC64EE4DCE4}" dt="2023-05-21T22:45:03.074" v="19438"/>
          <ac:picMkLst>
            <pc:docMk/>
            <pc:sldMk cId="1153663816" sldId="402"/>
            <ac:picMk id="12" creationId="{3245EB59-08DF-44AC-FF52-9029F235A1D2}"/>
          </ac:picMkLst>
        </pc:picChg>
        <pc:picChg chg="mod">
          <ac:chgData name="Zhihao Liu" userId="66dd78f6-25d2-410b-91c7-5a34b2c67a14" providerId="ADAL" clId="{929931E8-95C8-49C1-949A-6BC64EE4DCE4}" dt="2023-05-21T22:45:03.074" v="19438"/>
          <ac:picMkLst>
            <pc:docMk/>
            <pc:sldMk cId="1153663816" sldId="402"/>
            <ac:picMk id="13" creationId="{6D9D3765-1CA7-28C4-9A53-120394979786}"/>
          </ac:picMkLst>
        </pc:picChg>
        <pc:picChg chg="add mod modCrop">
          <ac:chgData name="Zhihao Liu" userId="66dd78f6-25d2-410b-91c7-5a34b2c67a14" providerId="ADAL" clId="{929931E8-95C8-49C1-949A-6BC64EE4DCE4}" dt="2023-05-21T22:48:21.688" v="19485" actId="1076"/>
          <ac:picMkLst>
            <pc:docMk/>
            <pc:sldMk cId="1153663816" sldId="402"/>
            <ac:picMk id="33" creationId="{C3BD243F-CF1B-BC44-1B6C-34AEBD40B930}"/>
          </ac:picMkLst>
        </pc:picChg>
        <pc:cxnChg chg="mod">
          <ac:chgData name="Zhihao Liu" userId="66dd78f6-25d2-410b-91c7-5a34b2c67a14" providerId="ADAL" clId="{929931E8-95C8-49C1-949A-6BC64EE4DCE4}" dt="2023-05-21T22:45:03.074" v="19438"/>
          <ac:cxnSpMkLst>
            <pc:docMk/>
            <pc:sldMk cId="1153663816" sldId="402"/>
            <ac:cxnSpMk id="8" creationId="{6BE6EE30-E65B-65C5-770D-E401E2D94809}"/>
          </ac:cxnSpMkLst>
        </pc:cxnChg>
        <pc:cxnChg chg="mod">
          <ac:chgData name="Zhihao Liu" userId="66dd78f6-25d2-410b-91c7-5a34b2c67a14" providerId="ADAL" clId="{929931E8-95C8-49C1-949A-6BC64EE4DCE4}" dt="2023-05-21T22:45:03.074" v="19438"/>
          <ac:cxnSpMkLst>
            <pc:docMk/>
            <pc:sldMk cId="1153663816" sldId="402"/>
            <ac:cxnSpMk id="9" creationId="{B5CED460-DA27-FAE3-D112-B4C09C1FAB4C}"/>
          </ac:cxnSpMkLst>
        </pc:cxnChg>
        <pc:cxnChg chg="mod">
          <ac:chgData name="Zhihao Liu" userId="66dd78f6-25d2-410b-91c7-5a34b2c67a14" providerId="ADAL" clId="{929931E8-95C8-49C1-949A-6BC64EE4DCE4}" dt="2023-05-21T22:45:03.074" v="19438"/>
          <ac:cxnSpMkLst>
            <pc:docMk/>
            <pc:sldMk cId="1153663816" sldId="402"/>
            <ac:cxnSpMk id="14" creationId="{42FBEA54-ADC4-4E3A-2A2F-922D25383D9C}"/>
          </ac:cxnSpMkLst>
        </pc:cxnChg>
        <pc:cxnChg chg="mod">
          <ac:chgData name="Zhihao Liu" userId="66dd78f6-25d2-410b-91c7-5a34b2c67a14" providerId="ADAL" clId="{929931E8-95C8-49C1-949A-6BC64EE4DCE4}" dt="2023-05-21T22:45:03.074" v="19438"/>
          <ac:cxnSpMkLst>
            <pc:docMk/>
            <pc:sldMk cId="1153663816" sldId="402"/>
            <ac:cxnSpMk id="15" creationId="{91EDC58F-2AE3-7F32-CDC2-2873E3BC0F89}"/>
          </ac:cxnSpMkLst>
        </pc:cxnChg>
        <pc:cxnChg chg="mod">
          <ac:chgData name="Zhihao Liu" userId="66dd78f6-25d2-410b-91c7-5a34b2c67a14" providerId="ADAL" clId="{929931E8-95C8-49C1-949A-6BC64EE4DCE4}" dt="2023-05-21T22:45:03.074" v="19438"/>
          <ac:cxnSpMkLst>
            <pc:docMk/>
            <pc:sldMk cId="1153663816" sldId="402"/>
            <ac:cxnSpMk id="16" creationId="{66B271CF-2C2F-5750-8CBB-4A7F058830A2}"/>
          </ac:cxnSpMkLst>
        </pc:cxnChg>
        <pc:cxnChg chg="mod">
          <ac:chgData name="Zhihao Liu" userId="66dd78f6-25d2-410b-91c7-5a34b2c67a14" providerId="ADAL" clId="{929931E8-95C8-49C1-949A-6BC64EE4DCE4}" dt="2023-05-21T22:45:03.074" v="19438"/>
          <ac:cxnSpMkLst>
            <pc:docMk/>
            <pc:sldMk cId="1153663816" sldId="402"/>
            <ac:cxnSpMk id="17" creationId="{D580A502-A6A3-B316-5FD2-7D25642B8A3D}"/>
          </ac:cxnSpMkLst>
        </pc:cxnChg>
      </pc:sldChg>
      <pc:sldChg chg="addSp modSp new mod">
        <pc:chgData name="Zhihao Liu" userId="66dd78f6-25d2-410b-91c7-5a34b2c67a14" providerId="ADAL" clId="{929931E8-95C8-49C1-949A-6BC64EE4DCE4}" dt="2023-05-22T07:16:30.738" v="20324" actId="20577"/>
        <pc:sldMkLst>
          <pc:docMk/>
          <pc:sldMk cId="1716504203" sldId="403"/>
        </pc:sldMkLst>
        <pc:spChg chg="add mod">
          <ac:chgData name="Zhihao Liu" userId="66dd78f6-25d2-410b-91c7-5a34b2c67a14" providerId="ADAL" clId="{929931E8-95C8-49C1-949A-6BC64EE4DCE4}" dt="2023-05-22T07:16:30.738" v="20324" actId="20577"/>
          <ac:spMkLst>
            <pc:docMk/>
            <pc:sldMk cId="1716504203" sldId="403"/>
            <ac:spMk id="3" creationId="{4D763A6D-F349-EA7E-8A38-99CECCC91762}"/>
          </ac:spMkLst>
        </pc:spChg>
        <pc:spChg chg="add mod">
          <ac:chgData name="Zhihao Liu" userId="66dd78f6-25d2-410b-91c7-5a34b2c67a14" providerId="ADAL" clId="{929931E8-95C8-49C1-949A-6BC64EE4DCE4}" dt="2023-05-21T22:48:10.390" v="19483"/>
          <ac:spMkLst>
            <pc:docMk/>
            <pc:sldMk cId="1716504203" sldId="403"/>
            <ac:spMk id="4" creationId="{6A48DB0B-7EAD-1AF2-DD7B-6A2414C9602C}"/>
          </ac:spMkLst>
        </pc:spChg>
        <pc:spChg chg="add mod">
          <ac:chgData name="Zhihao Liu" userId="66dd78f6-25d2-410b-91c7-5a34b2c67a14" providerId="ADAL" clId="{929931E8-95C8-49C1-949A-6BC64EE4DCE4}" dt="2023-05-21T23:04:51.564" v="19851" actId="14100"/>
          <ac:spMkLst>
            <pc:docMk/>
            <pc:sldMk cId="1716504203" sldId="403"/>
            <ac:spMk id="5" creationId="{379BED89-6992-EDBA-DC1B-BE151068CD57}"/>
          </ac:spMkLst>
        </pc:spChg>
        <pc:picChg chg="add mod modCrop">
          <ac:chgData name="Zhihao Liu" userId="66dd78f6-25d2-410b-91c7-5a34b2c67a14" providerId="ADAL" clId="{929931E8-95C8-49C1-949A-6BC64EE4DCE4}" dt="2023-05-21T22:48:29.137" v="19489" actId="1036"/>
          <ac:picMkLst>
            <pc:docMk/>
            <pc:sldMk cId="1716504203" sldId="403"/>
            <ac:picMk id="2" creationId="{AB192D94-67AD-ED0E-862D-9FBCAC49A1A9}"/>
          </ac:picMkLst>
        </pc:picChg>
        <pc:cxnChg chg="add mod">
          <ac:chgData name="Zhihao Liu" userId="66dd78f6-25d2-410b-91c7-5a34b2c67a14" providerId="ADAL" clId="{929931E8-95C8-49C1-949A-6BC64EE4DCE4}" dt="2023-05-21T23:21:45.588" v="20007" actId="14100"/>
          <ac:cxnSpMkLst>
            <pc:docMk/>
            <pc:sldMk cId="1716504203" sldId="403"/>
            <ac:cxnSpMk id="6" creationId="{558AEE43-1F62-3163-6ED3-4B36741FC2AE}"/>
          </ac:cxnSpMkLst>
        </pc:cxnChg>
      </pc:sldChg>
      <pc:sldChg chg="addSp delSp modSp new mod ord">
        <pc:chgData name="Zhihao Liu" userId="66dd78f6-25d2-410b-91c7-5a34b2c67a14" providerId="ADAL" clId="{929931E8-95C8-49C1-949A-6BC64EE4DCE4}" dt="2023-05-22T07:17:54.063" v="20426" actId="20577"/>
        <pc:sldMkLst>
          <pc:docMk/>
          <pc:sldMk cId="4129394101" sldId="404"/>
        </pc:sldMkLst>
        <pc:spChg chg="mod">
          <ac:chgData name="Zhihao Liu" userId="66dd78f6-25d2-410b-91c7-5a34b2c67a14" providerId="ADAL" clId="{929931E8-95C8-49C1-949A-6BC64EE4DCE4}" dt="2023-05-21T22:58:54.596" v="19763"/>
          <ac:spMkLst>
            <pc:docMk/>
            <pc:sldMk cId="4129394101" sldId="404"/>
            <ac:spMk id="7" creationId="{55C1B2C6-790D-171C-4896-8C09E198DC52}"/>
          </ac:spMkLst>
        </pc:spChg>
        <pc:spChg chg="mod">
          <ac:chgData name="Zhihao Liu" userId="66dd78f6-25d2-410b-91c7-5a34b2c67a14" providerId="ADAL" clId="{929931E8-95C8-49C1-949A-6BC64EE4DCE4}" dt="2023-05-21T22:58:54.596" v="19763"/>
          <ac:spMkLst>
            <pc:docMk/>
            <pc:sldMk cId="4129394101" sldId="404"/>
            <ac:spMk id="8" creationId="{82BD1A35-C826-5D6E-AB30-745B3B3D4180}"/>
          </ac:spMkLst>
        </pc:spChg>
        <pc:spChg chg="mod">
          <ac:chgData name="Zhihao Liu" userId="66dd78f6-25d2-410b-91c7-5a34b2c67a14" providerId="ADAL" clId="{929931E8-95C8-49C1-949A-6BC64EE4DCE4}" dt="2023-05-21T22:58:54.596" v="19763"/>
          <ac:spMkLst>
            <pc:docMk/>
            <pc:sldMk cId="4129394101" sldId="404"/>
            <ac:spMk id="9" creationId="{731F9283-01D1-F88C-7A20-33B424AD0828}"/>
          </ac:spMkLst>
        </pc:spChg>
        <pc:spChg chg="mod">
          <ac:chgData name="Zhihao Liu" userId="66dd78f6-25d2-410b-91c7-5a34b2c67a14" providerId="ADAL" clId="{929931E8-95C8-49C1-949A-6BC64EE4DCE4}" dt="2023-05-21T22:58:54.596" v="19763"/>
          <ac:spMkLst>
            <pc:docMk/>
            <pc:sldMk cId="4129394101" sldId="404"/>
            <ac:spMk id="10" creationId="{4FA99437-37BB-424E-4969-9E06D25A4998}"/>
          </ac:spMkLst>
        </pc:spChg>
        <pc:spChg chg="mod">
          <ac:chgData name="Zhihao Liu" userId="66dd78f6-25d2-410b-91c7-5a34b2c67a14" providerId="ADAL" clId="{929931E8-95C8-49C1-949A-6BC64EE4DCE4}" dt="2023-05-21T22:58:54.596" v="19763"/>
          <ac:spMkLst>
            <pc:docMk/>
            <pc:sldMk cId="4129394101" sldId="404"/>
            <ac:spMk id="11" creationId="{E0593919-2CD5-44BD-9EBA-3AE5F7B6C947}"/>
          </ac:spMkLst>
        </pc:spChg>
        <pc:spChg chg="mod">
          <ac:chgData name="Zhihao Liu" userId="66dd78f6-25d2-410b-91c7-5a34b2c67a14" providerId="ADAL" clId="{929931E8-95C8-49C1-949A-6BC64EE4DCE4}" dt="2023-05-21T22:58:54.596" v="19763"/>
          <ac:spMkLst>
            <pc:docMk/>
            <pc:sldMk cId="4129394101" sldId="404"/>
            <ac:spMk id="12" creationId="{4C87EF5D-1C8E-C536-EE61-B42EB60DAB78}"/>
          </ac:spMkLst>
        </pc:spChg>
        <pc:spChg chg="mod">
          <ac:chgData name="Zhihao Liu" userId="66dd78f6-25d2-410b-91c7-5a34b2c67a14" providerId="ADAL" clId="{929931E8-95C8-49C1-949A-6BC64EE4DCE4}" dt="2023-05-21T22:58:54.596" v="19763"/>
          <ac:spMkLst>
            <pc:docMk/>
            <pc:sldMk cId="4129394101" sldId="404"/>
            <ac:spMk id="13" creationId="{4042C512-F55A-1D46-2702-60B0050F803F}"/>
          </ac:spMkLst>
        </pc:spChg>
        <pc:spChg chg="mod">
          <ac:chgData name="Zhihao Liu" userId="66dd78f6-25d2-410b-91c7-5a34b2c67a14" providerId="ADAL" clId="{929931E8-95C8-49C1-949A-6BC64EE4DCE4}" dt="2023-05-21T22:58:54.596" v="19763"/>
          <ac:spMkLst>
            <pc:docMk/>
            <pc:sldMk cId="4129394101" sldId="404"/>
            <ac:spMk id="14" creationId="{74AB47B0-532B-6C43-BC5B-5755D9DD68F0}"/>
          </ac:spMkLst>
        </pc:spChg>
        <pc:spChg chg="mod">
          <ac:chgData name="Zhihao Liu" userId="66dd78f6-25d2-410b-91c7-5a34b2c67a14" providerId="ADAL" clId="{929931E8-95C8-49C1-949A-6BC64EE4DCE4}" dt="2023-05-21T22:58:54.596" v="19763"/>
          <ac:spMkLst>
            <pc:docMk/>
            <pc:sldMk cId="4129394101" sldId="404"/>
            <ac:spMk id="15" creationId="{00AE6364-1DD4-22DD-5594-E30369BE16B3}"/>
          </ac:spMkLst>
        </pc:spChg>
        <pc:spChg chg="mod">
          <ac:chgData name="Zhihao Liu" userId="66dd78f6-25d2-410b-91c7-5a34b2c67a14" providerId="ADAL" clId="{929931E8-95C8-49C1-949A-6BC64EE4DCE4}" dt="2023-05-21T22:58:54.596" v="19763"/>
          <ac:spMkLst>
            <pc:docMk/>
            <pc:sldMk cId="4129394101" sldId="404"/>
            <ac:spMk id="16" creationId="{9A388CB1-80C6-61EB-9B0B-77ACAEF00897}"/>
          </ac:spMkLst>
        </pc:spChg>
        <pc:spChg chg="mod">
          <ac:chgData name="Zhihao Liu" userId="66dd78f6-25d2-410b-91c7-5a34b2c67a14" providerId="ADAL" clId="{929931E8-95C8-49C1-949A-6BC64EE4DCE4}" dt="2023-05-21T22:58:54.596" v="19763"/>
          <ac:spMkLst>
            <pc:docMk/>
            <pc:sldMk cId="4129394101" sldId="404"/>
            <ac:spMk id="17" creationId="{B2AF5654-D829-C6BE-280D-1E172B1D7AA0}"/>
          </ac:spMkLst>
        </pc:spChg>
        <pc:spChg chg="mod">
          <ac:chgData name="Zhihao Liu" userId="66dd78f6-25d2-410b-91c7-5a34b2c67a14" providerId="ADAL" clId="{929931E8-95C8-49C1-949A-6BC64EE4DCE4}" dt="2023-05-21T22:58:54.596" v="19763"/>
          <ac:spMkLst>
            <pc:docMk/>
            <pc:sldMk cId="4129394101" sldId="404"/>
            <ac:spMk id="18" creationId="{3DB0039A-BD8D-39C6-C150-C350BB73CA91}"/>
          </ac:spMkLst>
        </pc:spChg>
        <pc:spChg chg="mod">
          <ac:chgData name="Zhihao Liu" userId="66dd78f6-25d2-410b-91c7-5a34b2c67a14" providerId="ADAL" clId="{929931E8-95C8-49C1-949A-6BC64EE4DCE4}" dt="2023-05-21T22:58:54.596" v="19763"/>
          <ac:spMkLst>
            <pc:docMk/>
            <pc:sldMk cId="4129394101" sldId="404"/>
            <ac:spMk id="19" creationId="{9659C797-BDF2-8BD4-1D0D-BABCF45C5D04}"/>
          </ac:spMkLst>
        </pc:spChg>
        <pc:spChg chg="mod">
          <ac:chgData name="Zhihao Liu" userId="66dd78f6-25d2-410b-91c7-5a34b2c67a14" providerId="ADAL" clId="{929931E8-95C8-49C1-949A-6BC64EE4DCE4}" dt="2023-05-21T22:58:54.596" v="19763"/>
          <ac:spMkLst>
            <pc:docMk/>
            <pc:sldMk cId="4129394101" sldId="404"/>
            <ac:spMk id="20" creationId="{ADBFE799-DFC1-3406-D3E4-9EFA340D62D6}"/>
          </ac:spMkLst>
        </pc:spChg>
        <pc:spChg chg="mod">
          <ac:chgData name="Zhihao Liu" userId="66dd78f6-25d2-410b-91c7-5a34b2c67a14" providerId="ADAL" clId="{929931E8-95C8-49C1-949A-6BC64EE4DCE4}" dt="2023-05-21T22:58:54.596" v="19763"/>
          <ac:spMkLst>
            <pc:docMk/>
            <pc:sldMk cId="4129394101" sldId="404"/>
            <ac:spMk id="21" creationId="{3830121A-CF88-24FF-F8C8-CBB827710353}"/>
          </ac:spMkLst>
        </pc:spChg>
        <pc:spChg chg="mod">
          <ac:chgData name="Zhihao Liu" userId="66dd78f6-25d2-410b-91c7-5a34b2c67a14" providerId="ADAL" clId="{929931E8-95C8-49C1-949A-6BC64EE4DCE4}" dt="2023-05-21T22:58:54.596" v="19763"/>
          <ac:spMkLst>
            <pc:docMk/>
            <pc:sldMk cId="4129394101" sldId="404"/>
            <ac:spMk id="22" creationId="{618B72A9-7290-0A68-BB2D-1926F233228F}"/>
          </ac:spMkLst>
        </pc:spChg>
        <pc:spChg chg="mod">
          <ac:chgData name="Zhihao Liu" userId="66dd78f6-25d2-410b-91c7-5a34b2c67a14" providerId="ADAL" clId="{929931E8-95C8-49C1-949A-6BC64EE4DCE4}" dt="2023-05-21T22:58:54.596" v="19763"/>
          <ac:spMkLst>
            <pc:docMk/>
            <pc:sldMk cId="4129394101" sldId="404"/>
            <ac:spMk id="23" creationId="{C04D1900-AC0B-DF89-83DA-1DE323E5D214}"/>
          </ac:spMkLst>
        </pc:spChg>
        <pc:spChg chg="mod">
          <ac:chgData name="Zhihao Liu" userId="66dd78f6-25d2-410b-91c7-5a34b2c67a14" providerId="ADAL" clId="{929931E8-95C8-49C1-949A-6BC64EE4DCE4}" dt="2023-05-21T22:58:54.596" v="19763"/>
          <ac:spMkLst>
            <pc:docMk/>
            <pc:sldMk cId="4129394101" sldId="404"/>
            <ac:spMk id="24" creationId="{E9501D88-172A-5738-98D1-D66985CCF210}"/>
          </ac:spMkLst>
        </pc:spChg>
        <pc:spChg chg="mod">
          <ac:chgData name="Zhihao Liu" userId="66dd78f6-25d2-410b-91c7-5a34b2c67a14" providerId="ADAL" clId="{929931E8-95C8-49C1-949A-6BC64EE4DCE4}" dt="2023-05-21T22:58:54.596" v="19763"/>
          <ac:spMkLst>
            <pc:docMk/>
            <pc:sldMk cId="4129394101" sldId="404"/>
            <ac:spMk id="25" creationId="{0B81FB67-1FE3-F2AF-22EE-3727E99148EF}"/>
          </ac:spMkLst>
        </pc:spChg>
        <pc:spChg chg="mod">
          <ac:chgData name="Zhihao Liu" userId="66dd78f6-25d2-410b-91c7-5a34b2c67a14" providerId="ADAL" clId="{929931E8-95C8-49C1-949A-6BC64EE4DCE4}" dt="2023-05-21T22:58:54.596" v="19763"/>
          <ac:spMkLst>
            <pc:docMk/>
            <pc:sldMk cId="4129394101" sldId="404"/>
            <ac:spMk id="26" creationId="{B008F048-6113-5460-A23A-2B626F309C79}"/>
          </ac:spMkLst>
        </pc:spChg>
        <pc:spChg chg="mod">
          <ac:chgData name="Zhihao Liu" userId="66dd78f6-25d2-410b-91c7-5a34b2c67a14" providerId="ADAL" clId="{929931E8-95C8-49C1-949A-6BC64EE4DCE4}" dt="2023-05-21T22:58:54.596" v="19763"/>
          <ac:spMkLst>
            <pc:docMk/>
            <pc:sldMk cId="4129394101" sldId="404"/>
            <ac:spMk id="27" creationId="{DD73D32E-492C-B5FD-F55B-04BE90FE72DD}"/>
          </ac:spMkLst>
        </pc:spChg>
        <pc:spChg chg="mod">
          <ac:chgData name="Zhihao Liu" userId="66dd78f6-25d2-410b-91c7-5a34b2c67a14" providerId="ADAL" clId="{929931E8-95C8-49C1-949A-6BC64EE4DCE4}" dt="2023-05-21T22:58:54.596" v="19763"/>
          <ac:spMkLst>
            <pc:docMk/>
            <pc:sldMk cId="4129394101" sldId="404"/>
            <ac:spMk id="28" creationId="{089FD192-7E1A-D650-3B46-0B328077493A}"/>
          </ac:spMkLst>
        </pc:spChg>
        <pc:spChg chg="mod">
          <ac:chgData name="Zhihao Liu" userId="66dd78f6-25d2-410b-91c7-5a34b2c67a14" providerId="ADAL" clId="{929931E8-95C8-49C1-949A-6BC64EE4DCE4}" dt="2023-05-21T22:58:54.596" v="19763"/>
          <ac:spMkLst>
            <pc:docMk/>
            <pc:sldMk cId="4129394101" sldId="404"/>
            <ac:spMk id="29" creationId="{4698D1BD-E8C1-6C80-B3AB-EB23D29AEE93}"/>
          </ac:spMkLst>
        </pc:spChg>
        <pc:spChg chg="mod">
          <ac:chgData name="Zhihao Liu" userId="66dd78f6-25d2-410b-91c7-5a34b2c67a14" providerId="ADAL" clId="{929931E8-95C8-49C1-949A-6BC64EE4DCE4}" dt="2023-05-21T22:58:54.596" v="19763"/>
          <ac:spMkLst>
            <pc:docMk/>
            <pc:sldMk cId="4129394101" sldId="404"/>
            <ac:spMk id="30" creationId="{26E5E0EC-E0DA-3905-91A4-F1143D7E45C1}"/>
          </ac:spMkLst>
        </pc:spChg>
        <pc:spChg chg="mod">
          <ac:chgData name="Zhihao Liu" userId="66dd78f6-25d2-410b-91c7-5a34b2c67a14" providerId="ADAL" clId="{929931E8-95C8-49C1-949A-6BC64EE4DCE4}" dt="2023-05-21T22:58:54.596" v="19763"/>
          <ac:spMkLst>
            <pc:docMk/>
            <pc:sldMk cId="4129394101" sldId="404"/>
            <ac:spMk id="31" creationId="{85F794A7-0C06-C661-E432-2176DD2F12C5}"/>
          </ac:spMkLst>
        </pc:spChg>
        <pc:spChg chg="mod">
          <ac:chgData name="Zhihao Liu" userId="66dd78f6-25d2-410b-91c7-5a34b2c67a14" providerId="ADAL" clId="{929931E8-95C8-49C1-949A-6BC64EE4DCE4}" dt="2023-05-21T22:59:41.387" v="19771"/>
          <ac:spMkLst>
            <pc:docMk/>
            <pc:sldMk cId="4129394101" sldId="404"/>
            <ac:spMk id="35" creationId="{C8ECA69E-6918-035B-042C-E81743ED4416}"/>
          </ac:spMkLst>
        </pc:spChg>
        <pc:spChg chg="mod">
          <ac:chgData name="Zhihao Liu" userId="66dd78f6-25d2-410b-91c7-5a34b2c67a14" providerId="ADAL" clId="{929931E8-95C8-49C1-949A-6BC64EE4DCE4}" dt="2023-05-21T22:59:41.387" v="19771"/>
          <ac:spMkLst>
            <pc:docMk/>
            <pc:sldMk cId="4129394101" sldId="404"/>
            <ac:spMk id="36" creationId="{15C32135-DB7E-99ED-DAA1-C677F4AEB193}"/>
          </ac:spMkLst>
        </pc:spChg>
        <pc:spChg chg="mod">
          <ac:chgData name="Zhihao Liu" userId="66dd78f6-25d2-410b-91c7-5a34b2c67a14" providerId="ADAL" clId="{929931E8-95C8-49C1-949A-6BC64EE4DCE4}" dt="2023-05-21T22:59:41.387" v="19771"/>
          <ac:spMkLst>
            <pc:docMk/>
            <pc:sldMk cId="4129394101" sldId="404"/>
            <ac:spMk id="37" creationId="{A75A8F1B-FC10-7622-496D-BC2D18F79581}"/>
          </ac:spMkLst>
        </pc:spChg>
        <pc:spChg chg="mod">
          <ac:chgData name="Zhihao Liu" userId="66dd78f6-25d2-410b-91c7-5a34b2c67a14" providerId="ADAL" clId="{929931E8-95C8-49C1-949A-6BC64EE4DCE4}" dt="2023-05-21T22:59:41.387" v="19771"/>
          <ac:spMkLst>
            <pc:docMk/>
            <pc:sldMk cId="4129394101" sldId="404"/>
            <ac:spMk id="38" creationId="{8D4A09A7-2E03-20F5-426D-F5CDC4792249}"/>
          </ac:spMkLst>
        </pc:spChg>
        <pc:spChg chg="mod">
          <ac:chgData name="Zhihao Liu" userId="66dd78f6-25d2-410b-91c7-5a34b2c67a14" providerId="ADAL" clId="{929931E8-95C8-49C1-949A-6BC64EE4DCE4}" dt="2023-05-21T22:59:41.387" v="19771"/>
          <ac:spMkLst>
            <pc:docMk/>
            <pc:sldMk cId="4129394101" sldId="404"/>
            <ac:spMk id="39" creationId="{018B1A16-6B29-DEF3-E124-DB38A42A8B50}"/>
          </ac:spMkLst>
        </pc:spChg>
        <pc:spChg chg="mod">
          <ac:chgData name="Zhihao Liu" userId="66dd78f6-25d2-410b-91c7-5a34b2c67a14" providerId="ADAL" clId="{929931E8-95C8-49C1-949A-6BC64EE4DCE4}" dt="2023-05-21T22:59:41.387" v="19771"/>
          <ac:spMkLst>
            <pc:docMk/>
            <pc:sldMk cId="4129394101" sldId="404"/>
            <ac:spMk id="40" creationId="{CD6DF923-040F-DE63-F48E-BA36FC3A6E6A}"/>
          </ac:spMkLst>
        </pc:spChg>
        <pc:spChg chg="mod">
          <ac:chgData name="Zhihao Liu" userId="66dd78f6-25d2-410b-91c7-5a34b2c67a14" providerId="ADAL" clId="{929931E8-95C8-49C1-949A-6BC64EE4DCE4}" dt="2023-05-21T22:59:41.387" v="19771"/>
          <ac:spMkLst>
            <pc:docMk/>
            <pc:sldMk cId="4129394101" sldId="404"/>
            <ac:spMk id="41" creationId="{97D7201B-1692-4B31-F8FF-DDCE4A29AEB4}"/>
          </ac:spMkLst>
        </pc:spChg>
        <pc:spChg chg="mod">
          <ac:chgData name="Zhihao Liu" userId="66dd78f6-25d2-410b-91c7-5a34b2c67a14" providerId="ADAL" clId="{929931E8-95C8-49C1-949A-6BC64EE4DCE4}" dt="2023-05-21T22:59:41.387" v="19771"/>
          <ac:spMkLst>
            <pc:docMk/>
            <pc:sldMk cId="4129394101" sldId="404"/>
            <ac:spMk id="42" creationId="{7A3540F0-6E88-4A66-4A22-505D6AA441E1}"/>
          </ac:spMkLst>
        </pc:spChg>
        <pc:spChg chg="mod">
          <ac:chgData name="Zhihao Liu" userId="66dd78f6-25d2-410b-91c7-5a34b2c67a14" providerId="ADAL" clId="{929931E8-95C8-49C1-949A-6BC64EE4DCE4}" dt="2023-05-21T22:59:41.387" v="19771"/>
          <ac:spMkLst>
            <pc:docMk/>
            <pc:sldMk cId="4129394101" sldId="404"/>
            <ac:spMk id="43" creationId="{3B292860-90F1-37C1-1FB6-E06494B3AE79}"/>
          </ac:spMkLst>
        </pc:spChg>
        <pc:spChg chg="mod">
          <ac:chgData name="Zhihao Liu" userId="66dd78f6-25d2-410b-91c7-5a34b2c67a14" providerId="ADAL" clId="{929931E8-95C8-49C1-949A-6BC64EE4DCE4}" dt="2023-05-21T22:59:41.387" v="19771"/>
          <ac:spMkLst>
            <pc:docMk/>
            <pc:sldMk cId="4129394101" sldId="404"/>
            <ac:spMk id="44" creationId="{9E2929F2-3881-8FDC-A6D1-553471C2D357}"/>
          </ac:spMkLst>
        </pc:spChg>
        <pc:spChg chg="mod">
          <ac:chgData name="Zhihao Liu" userId="66dd78f6-25d2-410b-91c7-5a34b2c67a14" providerId="ADAL" clId="{929931E8-95C8-49C1-949A-6BC64EE4DCE4}" dt="2023-05-21T22:59:41.387" v="19771"/>
          <ac:spMkLst>
            <pc:docMk/>
            <pc:sldMk cId="4129394101" sldId="404"/>
            <ac:spMk id="45" creationId="{116598CA-4A79-4E5A-2613-C3BF557C0914}"/>
          </ac:spMkLst>
        </pc:spChg>
        <pc:spChg chg="mod">
          <ac:chgData name="Zhihao Liu" userId="66dd78f6-25d2-410b-91c7-5a34b2c67a14" providerId="ADAL" clId="{929931E8-95C8-49C1-949A-6BC64EE4DCE4}" dt="2023-05-21T22:59:41.387" v="19771"/>
          <ac:spMkLst>
            <pc:docMk/>
            <pc:sldMk cId="4129394101" sldId="404"/>
            <ac:spMk id="46" creationId="{69D2EA15-E89A-8421-029E-9BF30A415604}"/>
          </ac:spMkLst>
        </pc:spChg>
        <pc:spChg chg="mod">
          <ac:chgData name="Zhihao Liu" userId="66dd78f6-25d2-410b-91c7-5a34b2c67a14" providerId="ADAL" clId="{929931E8-95C8-49C1-949A-6BC64EE4DCE4}" dt="2023-05-21T22:59:41.387" v="19771"/>
          <ac:spMkLst>
            <pc:docMk/>
            <pc:sldMk cId="4129394101" sldId="404"/>
            <ac:spMk id="47" creationId="{FEDAAF32-09C8-A9E2-9692-A38EF44879F6}"/>
          </ac:spMkLst>
        </pc:spChg>
        <pc:spChg chg="mod">
          <ac:chgData name="Zhihao Liu" userId="66dd78f6-25d2-410b-91c7-5a34b2c67a14" providerId="ADAL" clId="{929931E8-95C8-49C1-949A-6BC64EE4DCE4}" dt="2023-05-21T22:59:41.387" v="19771"/>
          <ac:spMkLst>
            <pc:docMk/>
            <pc:sldMk cId="4129394101" sldId="404"/>
            <ac:spMk id="48" creationId="{0D8E065B-8E62-A218-CB04-27AD4D208EAE}"/>
          </ac:spMkLst>
        </pc:spChg>
        <pc:spChg chg="mod">
          <ac:chgData name="Zhihao Liu" userId="66dd78f6-25d2-410b-91c7-5a34b2c67a14" providerId="ADAL" clId="{929931E8-95C8-49C1-949A-6BC64EE4DCE4}" dt="2023-05-21T22:59:41.387" v="19771"/>
          <ac:spMkLst>
            <pc:docMk/>
            <pc:sldMk cId="4129394101" sldId="404"/>
            <ac:spMk id="49" creationId="{087B6B8E-73C6-F468-D8DE-2ACBD6E3A024}"/>
          </ac:spMkLst>
        </pc:spChg>
        <pc:spChg chg="mod">
          <ac:chgData name="Zhihao Liu" userId="66dd78f6-25d2-410b-91c7-5a34b2c67a14" providerId="ADAL" clId="{929931E8-95C8-49C1-949A-6BC64EE4DCE4}" dt="2023-05-21T22:59:41.387" v="19771"/>
          <ac:spMkLst>
            <pc:docMk/>
            <pc:sldMk cId="4129394101" sldId="404"/>
            <ac:spMk id="50" creationId="{C04290E3-4CC9-09DC-2F4C-98AFEC0C19F3}"/>
          </ac:spMkLst>
        </pc:spChg>
        <pc:spChg chg="mod">
          <ac:chgData name="Zhihao Liu" userId="66dd78f6-25d2-410b-91c7-5a34b2c67a14" providerId="ADAL" clId="{929931E8-95C8-49C1-949A-6BC64EE4DCE4}" dt="2023-05-21T22:59:41.387" v="19771"/>
          <ac:spMkLst>
            <pc:docMk/>
            <pc:sldMk cId="4129394101" sldId="404"/>
            <ac:spMk id="51" creationId="{DDE2DB03-0CFB-A4C3-FB3E-445999460920}"/>
          </ac:spMkLst>
        </pc:spChg>
        <pc:spChg chg="mod">
          <ac:chgData name="Zhihao Liu" userId="66dd78f6-25d2-410b-91c7-5a34b2c67a14" providerId="ADAL" clId="{929931E8-95C8-49C1-949A-6BC64EE4DCE4}" dt="2023-05-21T22:59:41.387" v="19771"/>
          <ac:spMkLst>
            <pc:docMk/>
            <pc:sldMk cId="4129394101" sldId="404"/>
            <ac:spMk id="52" creationId="{A07A2644-2235-B4A6-C694-DBD8E6F50AA7}"/>
          </ac:spMkLst>
        </pc:spChg>
        <pc:spChg chg="mod">
          <ac:chgData name="Zhihao Liu" userId="66dd78f6-25d2-410b-91c7-5a34b2c67a14" providerId="ADAL" clId="{929931E8-95C8-49C1-949A-6BC64EE4DCE4}" dt="2023-05-21T22:59:41.387" v="19771"/>
          <ac:spMkLst>
            <pc:docMk/>
            <pc:sldMk cId="4129394101" sldId="404"/>
            <ac:spMk id="53" creationId="{A235B725-EF21-CDDD-084E-0FE90321E39C}"/>
          </ac:spMkLst>
        </pc:spChg>
        <pc:spChg chg="mod">
          <ac:chgData name="Zhihao Liu" userId="66dd78f6-25d2-410b-91c7-5a34b2c67a14" providerId="ADAL" clId="{929931E8-95C8-49C1-949A-6BC64EE4DCE4}" dt="2023-05-21T22:59:41.387" v="19771"/>
          <ac:spMkLst>
            <pc:docMk/>
            <pc:sldMk cId="4129394101" sldId="404"/>
            <ac:spMk id="54" creationId="{EA37D5A8-FB05-5517-46CE-4F8803FF099E}"/>
          </ac:spMkLst>
        </pc:spChg>
        <pc:spChg chg="mod">
          <ac:chgData name="Zhihao Liu" userId="66dd78f6-25d2-410b-91c7-5a34b2c67a14" providerId="ADAL" clId="{929931E8-95C8-49C1-949A-6BC64EE4DCE4}" dt="2023-05-21T22:59:41.387" v="19771"/>
          <ac:spMkLst>
            <pc:docMk/>
            <pc:sldMk cId="4129394101" sldId="404"/>
            <ac:spMk id="55" creationId="{009E30EA-2B70-6987-CB82-393E6DAC16B8}"/>
          </ac:spMkLst>
        </pc:spChg>
        <pc:spChg chg="mod">
          <ac:chgData name="Zhihao Liu" userId="66dd78f6-25d2-410b-91c7-5a34b2c67a14" providerId="ADAL" clId="{929931E8-95C8-49C1-949A-6BC64EE4DCE4}" dt="2023-05-21T22:59:41.387" v="19771"/>
          <ac:spMkLst>
            <pc:docMk/>
            <pc:sldMk cId="4129394101" sldId="404"/>
            <ac:spMk id="60" creationId="{B5F308BE-987E-EF68-238D-07F37B30113E}"/>
          </ac:spMkLst>
        </pc:spChg>
        <pc:spChg chg="mod">
          <ac:chgData name="Zhihao Liu" userId="66dd78f6-25d2-410b-91c7-5a34b2c67a14" providerId="ADAL" clId="{929931E8-95C8-49C1-949A-6BC64EE4DCE4}" dt="2023-05-21T22:59:41.387" v="19771"/>
          <ac:spMkLst>
            <pc:docMk/>
            <pc:sldMk cId="4129394101" sldId="404"/>
            <ac:spMk id="62" creationId="{124A2B7C-1F3D-26EA-8745-F5E625EFD1EF}"/>
          </ac:spMkLst>
        </pc:spChg>
        <pc:spChg chg="mod">
          <ac:chgData name="Zhihao Liu" userId="66dd78f6-25d2-410b-91c7-5a34b2c67a14" providerId="ADAL" clId="{929931E8-95C8-49C1-949A-6BC64EE4DCE4}" dt="2023-05-21T22:59:41.387" v="19771"/>
          <ac:spMkLst>
            <pc:docMk/>
            <pc:sldMk cId="4129394101" sldId="404"/>
            <ac:spMk id="67" creationId="{C9ECF099-F525-2D1C-FA5D-7FFC521E140F}"/>
          </ac:spMkLst>
        </pc:spChg>
        <pc:spChg chg="mod">
          <ac:chgData name="Zhihao Liu" userId="66dd78f6-25d2-410b-91c7-5a34b2c67a14" providerId="ADAL" clId="{929931E8-95C8-49C1-949A-6BC64EE4DCE4}" dt="2023-05-21T22:59:41.387" v="19771"/>
          <ac:spMkLst>
            <pc:docMk/>
            <pc:sldMk cId="4129394101" sldId="404"/>
            <ac:spMk id="68" creationId="{6AB4380A-D0D2-1A8F-59E8-6EE5DCFF87E0}"/>
          </ac:spMkLst>
        </pc:spChg>
        <pc:spChg chg="mod">
          <ac:chgData name="Zhihao Liu" userId="66dd78f6-25d2-410b-91c7-5a34b2c67a14" providerId="ADAL" clId="{929931E8-95C8-49C1-949A-6BC64EE4DCE4}" dt="2023-05-21T22:59:41.387" v="19771"/>
          <ac:spMkLst>
            <pc:docMk/>
            <pc:sldMk cId="4129394101" sldId="404"/>
            <ac:spMk id="73" creationId="{CFDBA74D-D913-0C07-16AA-EB78D3DC0E6B}"/>
          </ac:spMkLst>
        </pc:spChg>
        <pc:spChg chg="mod">
          <ac:chgData name="Zhihao Liu" userId="66dd78f6-25d2-410b-91c7-5a34b2c67a14" providerId="ADAL" clId="{929931E8-95C8-49C1-949A-6BC64EE4DCE4}" dt="2023-05-21T22:59:41.387" v="19771"/>
          <ac:spMkLst>
            <pc:docMk/>
            <pc:sldMk cId="4129394101" sldId="404"/>
            <ac:spMk id="74" creationId="{81044A10-D5C3-D329-B234-21E62EB5827C}"/>
          </ac:spMkLst>
        </pc:spChg>
        <pc:spChg chg="mod">
          <ac:chgData name="Zhihao Liu" userId="66dd78f6-25d2-410b-91c7-5a34b2c67a14" providerId="ADAL" clId="{929931E8-95C8-49C1-949A-6BC64EE4DCE4}" dt="2023-05-21T22:59:41.387" v="19771"/>
          <ac:spMkLst>
            <pc:docMk/>
            <pc:sldMk cId="4129394101" sldId="404"/>
            <ac:spMk id="75" creationId="{69DB5DFB-0A5C-BF5E-43AB-46AB1EFD3B26}"/>
          </ac:spMkLst>
        </pc:spChg>
        <pc:spChg chg="mod">
          <ac:chgData name="Zhihao Liu" userId="66dd78f6-25d2-410b-91c7-5a34b2c67a14" providerId="ADAL" clId="{929931E8-95C8-49C1-949A-6BC64EE4DCE4}" dt="2023-05-21T22:59:41.387" v="19771"/>
          <ac:spMkLst>
            <pc:docMk/>
            <pc:sldMk cId="4129394101" sldId="404"/>
            <ac:spMk id="76" creationId="{37B32870-95B2-79ED-3E21-172BC50F9FDF}"/>
          </ac:spMkLst>
        </pc:spChg>
        <pc:spChg chg="mod">
          <ac:chgData name="Zhihao Liu" userId="66dd78f6-25d2-410b-91c7-5a34b2c67a14" providerId="ADAL" clId="{929931E8-95C8-49C1-949A-6BC64EE4DCE4}" dt="2023-05-21T22:59:41.387" v="19771"/>
          <ac:spMkLst>
            <pc:docMk/>
            <pc:sldMk cId="4129394101" sldId="404"/>
            <ac:spMk id="77" creationId="{4C2BA776-6E6E-E62F-5E12-8DDD2765BDDB}"/>
          </ac:spMkLst>
        </pc:spChg>
        <pc:spChg chg="mod">
          <ac:chgData name="Zhihao Liu" userId="66dd78f6-25d2-410b-91c7-5a34b2c67a14" providerId="ADAL" clId="{929931E8-95C8-49C1-949A-6BC64EE4DCE4}" dt="2023-05-21T22:59:41.387" v="19771"/>
          <ac:spMkLst>
            <pc:docMk/>
            <pc:sldMk cId="4129394101" sldId="404"/>
            <ac:spMk id="78" creationId="{40AB9D45-DFEA-4888-1BD3-BD77E11AED5F}"/>
          </ac:spMkLst>
        </pc:spChg>
        <pc:spChg chg="mod">
          <ac:chgData name="Zhihao Liu" userId="66dd78f6-25d2-410b-91c7-5a34b2c67a14" providerId="ADAL" clId="{929931E8-95C8-49C1-949A-6BC64EE4DCE4}" dt="2023-05-21T22:59:41.387" v="19771"/>
          <ac:spMkLst>
            <pc:docMk/>
            <pc:sldMk cId="4129394101" sldId="404"/>
            <ac:spMk id="79" creationId="{224D7838-39FF-E388-3A08-1FF7050062AB}"/>
          </ac:spMkLst>
        </pc:spChg>
        <pc:spChg chg="mod">
          <ac:chgData name="Zhihao Liu" userId="66dd78f6-25d2-410b-91c7-5a34b2c67a14" providerId="ADAL" clId="{929931E8-95C8-49C1-949A-6BC64EE4DCE4}" dt="2023-05-21T22:59:41.387" v="19771"/>
          <ac:spMkLst>
            <pc:docMk/>
            <pc:sldMk cId="4129394101" sldId="404"/>
            <ac:spMk id="80" creationId="{75751FEB-D0D4-0255-06B2-8F986BB482F2}"/>
          </ac:spMkLst>
        </pc:spChg>
        <pc:spChg chg="mod">
          <ac:chgData name="Zhihao Liu" userId="66dd78f6-25d2-410b-91c7-5a34b2c67a14" providerId="ADAL" clId="{929931E8-95C8-49C1-949A-6BC64EE4DCE4}" dt="2023-05-21T22:59:41.387" v="19771"/>
          <ac:spMkLst>
            <pc:docMk/>
            <pc:sldMk cId="4129394101" sldId="404"/>
            <ac:spMk id="81" creationId="{46A5D449-C52D-9F98-D808-9454E915621B}"/>
          </ac:spMkLst>
        </pc:spChg>
        <pc:spChg chg="mod">
          <ac:chgData name="Zhihao Liu" userId="66dd78f6-25d2-410b-91c7-5a34b2c67a14" providerId="ADAL" clId="{929931E8-95C8-49C1-949A-6BC64EE4DCE4}" dt="2023-05-21T22:59:41.387" v="19771"/>
          <ac:spMkLst>
            <pc:docMk/>
            <pc:sldMk cId="4129394101" sldId="404"/>
            <ac:spMk id="82" creationId="{6CBDDE51-C4BB-DF60-D96C-B68E30E0C3C5}"/>
          </ac:spMkLst>
        </pc:spChg>
        <pc:spChg chg="mod">
          <ac:chgData name="Zhihao Liu" userId="66dd78f6-25d2-410b-91c7-5a34b2c67a14" providerId="ADAL" clId="{929931E8-95C8-49C1-949A-6BC64EE4DCE4}" dt="2023-05-21T22:59:41.387" v="19771"/>
          <ac:spMkLst>
            <pc:docMk/>
            <pc:sldMk cId="4129394101" sldId="404"/>
            <ac:spMk id="83" creationId="{36EB77CD-8AA7-6C3A-982B-6FE38E4763E3}"/>
          </ac:spMkLst>
        </pc:spChg>
        <pc:spChg chg="mod">
          <ac:chgData name="Zhihao Liu" userId="66dd78f6-25d2-410b-91c7-5a34b2c67a14" providerId="ADAL" clId="{929931E8-95C8-49C1-949A-6BC64EE4DCE4}" dt="2023-05-21T22:59:41.387" v="19771"/>
          <ac:spMkLst>
            <pc:docMk/>
            <pc:sldMk cId="4129394101" sldId="404"/>
            <ac:spMk id="84" creationId="{0B809531-D14C-3A6F-4C99-2DC3BB22E8A7}"/>
          </ac:spMkLst>
        </pc:spChg>
        <pc:spChg chg="mod">
          <ac:chgData name="Zhihao Liu" userId="66dd78f6-25d2-410b-91c7-5a34b2c67a14" providerId="ADAL" clId="{929931E8-95C8-49C1-949A-6BC64EE4DCE4}" dt="2023-05-21T22:59:41.387" v="19771"/>
          <ac:spMkLst>
            <pc:docMk/>
            <pc:sldMk cId="4129394101" sldId="404"/>
            <ac:spMk id="85" creationId="{72E24EC5-4E7F-A068-49AB-D28A6ACD6789}"/>
          </ac:spMkLst>
        </pc:spChg>
        <pc:spChg chg="mod">
          <ac:chgData name="Zhihao Liu" userId="66dd78f6-25d2-410b-91c7-5a34b2c67a14" providerId="ADAL" clId="{929931E8-95C8-49C1-949A-6BC64EE4DCE4}" dt="2023-05-21T22:59:41.387" v="19771"/>
          <ac:spMkLst>
            <pc:docMk/>
            <pc:sldMk cId="4129394101" sldId="404"/>
            <ac:spMk id="86" creationId="{722E89F2-9714-9E49-A40B-959F8C4634B8}"/>
          </ac:spMkLst>
        </pc:spChg>
        <pc:spChg chg="mod">
          <ac:chgData name="Zhihao Liu" userId="66dd78f6-25d2-410b-91c7-5a34b2c67a14" providerId="ADAL" clId="{929931E8-95C8-49C1-949A-6BC64EE4DCE4}" dt="2023-05-21T22:59:41.387" v="19771"/>
          <ac:spMkLst>
            <pc:docMk/>
            <pc:sldMk cId="4129394101" sldId="404"/>
            <ac:spMk id="87" creationId="{692FA3CF-7634-6383-A110-6CE402C39082}"/>
          </ac:spMkLst>
        </pc:spChg>
        <pc:spChg chg="mod">
          <ac:chgData name="Zhihao Liu" userId="66dd78f6-25d2-410b-91c7-5a34b2c67a14" providerId="ADAL" clId="{929931E8-95C8-49C1-949A-6BC64EE4DCE4}" dt="2023-05-21T22:59:41.387" v="19771"/>
          <ac:spMkLst>
            <pc:docMk/>
            <pc:sldMk cId="4129394101" sldId="404"/>
            <ac:spMk id="88" creationId="{E0954250-3C57-9D1E-5098-9C8F819BB3FA}"/>
          </ac:spMkLst>
        </pc:spChg>
        <pc:spChg chg="mod">
          <ac:chgData name="Zhihao Liu" userId="66dd78f6-25d2-410b-91c7-5a34b2c67a14" providerId="ADAL" clId="{929931E8-95C8-49C1-949A-6BC64EE4DCE4}" dt="2023-05-21T22:59:41.387" v="19771"/>
          <ac:spMkLst>
            <pc:docMk/>
            <pc:sldMk cId="4129394101" sldId="404"/>
            <ac:spMk id="89" creationId="{DF4DFDEE-E594-8B61-DD52-D30E187BD2DA}"/>
          </ac:spMkLst>
        </pc:spChg>
        <pc:spChg chg="mod">
          <ac:chgData name="Zhihao Liu" userId="66dd78f6-25d2-410b-91c7-5a34b2c67a14" providerId="ADAL" clId="{929931E8-95C8-49C1-949A-6BC64EE4DCE4}" dt="2023-05-21T22:59:41.387" v="19771"/>
          <ac:spMkLst>
            <pc:docMk/>
            <pc:sldMk cId="4129394101" sldId="404"/>
            <ac:spMk id="90" creationId="{3FD8BFA6-9525-76E0-C575-544BE194D17F}"/>
          </ac:spMkLst>
        </pc:spChg>
        <pc:spChg chg="mod">
          <ac:chgData name="Zhihao Liu" userId="66dd78f6-25d2-410b-91c7-5a34b2c67a14" providerId="ADAL" clId="{929931E8-95C8-49C1-949A-6BC64EE4DCE4}" dt="2023-05-21T22:59:41.387" v="19771"/>
          <ac:spMkLst>
            <pc:docMk/>
            <pc:sldMk cId="4129394101" sldId="404"/>
            <ac:spMk id="95" creationId="{0B9E5B95-0671-58D6-33B8-7A1F2791DEAB}"/>
          </ac:spMkLst>
        </pc:spChg>
        <pc:spChg chg="mod">
          <ac:chgData name="Zhihao Liu" userId="66dd78f6-25d2-410b-91c7-5a34b2c67a14" providerId="ADAL" clId="{929931E8-95C8-49C1-949A-6BC64EE4DCE4}" dt="2023-05-21T22:59:41.387" v="19771"/>
          <ac:spMkLst>
            <pc:docMk/>
            <pc:sldMk cId="4129394101" sldId="404"/>
            <ac:spMk id="96" creationId="{1D9EB545-CE17-A595-9E88-88729C4F631D}"/>
          </ac:spMkLst>
        </pc:spChg>
        <pc:spChg chg="add mod">
          <ac:chgData name="Zhihao Liu" userId="66dd78f6-25d2-410b-91c7-5a34b2c67a14" providerId="ADAL" clId="{929931E8-95C8-49C1-949A-6BC64EE4DCE4}" dt="2023-05-22T07:17:54.063" v="20426" actId="20577"/>
          <ac:spMkLst>
            <pc:docMk/>
            <pc:sldMk cId="4129394101" sldId="404"/>
            <ac:spMk id="98" creationId="{53EBE4DF-65AF-72E6-5E13-FAA21A637889}"/>
          </ac:spMkLst>
        </pc:spChg>
        <pc:spChg chg="add mod">
          <ac:chgData name="Zhihao Liu" userId="66dd78f6-25d2-410b-91c7-5a34b2c67a14" providerId="ADAL" clId="{929931E8-95C8-49C1-949A-6BC64EE4DCE4}" dt="2023-05-21T23:00:19.074" v="19779"/>
          <ac:spMkLst>
            <pc:docMk/>
            <pc:sldMk cId="4129394101" sldId="404"/>
            <ac:spMk id="99" creationId="{FA26F5AB-3330-165F-784B-40F2D458C65E}"/>
          </ac:spMkLst>
        </pc:spChg>
        <pc:grpChg chg="add del mod">
          <ac:chgData name="Zhihao Liu" userId="66dd78f6-25d2-410b-91c7-5a34b2c67a14" providerId="ADAL" clId="{929931E8-95C8-49C1-949A-6BC64EE4DCE4}" dt="2023-05-21T22:59:02.941" v="19766"/>
          <ac:grpSpMkLst>
            <pc:docMk/>
            <pc:sldMk cId="4129394101" sldId="404"/>
            <ac:grpSpMk id="2" creationId="{45D1F3A4-381B-13CD-81CB-E3596BA41E14}"/>
          </ac:grpSpMkLst>
        </pc:grpChg>
        <pc:grpChg chg="add del mod">
          <ac:chgData name="Zhihao Liu" userId="66dd78f6-25d2-410b-91c7-5a34b2c67a14" providerId="ADAL" clId="{929931E8-95C8-49C1-949A-6BC64EE4DCE4}" dt="2023-05-21T22:59:44.229" v="19772"/>
          <ac:grpSpMkLst>
            <pc:docMk/>
            <pc:sldMk cId="4129394101" sldId="404"/>
            <ac:grpSpMk id="33" creationId="{413A2D0C-9E39-EAA9-87EF-B68094FCF9CF}"/>
          </ac:grpSpMkLst>
        </pc:grpChg>
        <pc:grpChg chg="mod">
          <ac:chgData name="Zhihao Liu" userId="66dd78f6-25d2-410b-91c7-5a34b2c67a14" providerId="ADAL" clId="{929931E8-95C8-49C1-949A-6BC64EE4DCE4}" dt="2023-05-21T22:59:41.387" v="19771"/>
          <ac:grpSpMkLst>
            <pc:docMk/>
            <pc:sldMk cId="4129394101" sldId="404"/>
            <ac:grpSpMk id="34" creationId="{3680C7BF-9AA5-2CD7-0F7D-F54C844275F3}"/>
          </ac:grpSpMkLst>
        </pc:grpChg>
        <pc:grpChg chg="mod">
          <ac:chgData name="Zhihao Liu" userId="66dd78f6-25d2-410b-91c7-5a34b2c67a14" providerId="ADAL" clId="{929931E8-95C8-49C1-949A-6BC64EE4DCE4}" dt="2023-05-21T22:59:41.387" v="19771"/>
          <ac:grpSpMkLst>
            <pc:docMk/>
            <pc:sldMk cId="4129394101" sldId="404"/>
            <ac:grpSpMk id="61" creationId="{56D499BF-EEBA-1C05-7FB3-4A9422B6F984}"/>
          </ac:grpSpMkLst>
        </pc:grpChg>
        <pc:grpChg chg="mod">
          <ac:chgData name="Zhihao Liu" userId="66dd78f6-25d2-410b-91c7-5a34b2c67a14" providerId="ADAL" clId="{929931E8-95C8-49C1-949A-6BC64EE4DCE4}" dt="2023-05-21T22:59:41.387" v="19771"/>
          <ac:grpSpMkLst>
            <pc:docMk/>
            <pc:sldMk cId="4129394101" sldId="404"/>
            <ac:grpSpMk id="63" creationId="{5CA0E3A3-932D-F6EE-037D-460BE3E9D0C1}"/>
          </ac:grpSpMkLst>
        </pc:grpChg>
        <pc:grpChg chg="mod">
          <ac:chgData name="Zhihao Liu" userId="66dd78f6-25d2-410b-91c7-5a34b2c67a14" providerId="ADAL" clId="{929931E8-95C8-49C1-949A-6BC64EE4DCE4}" dt="2023-05-21T22:59:41.387" v="19771"/>
          <ac:grpSpMkLst>
            <pc:docMk/>
            <pc:sldMk cId="4129394101" sldId="404"/>
            <ac:grpSpMk id="64" creationId="{5648DDE6-6F73-3D83-700C-DC146D44F91D}"/>
          </ac:grpSpMkLst>
        </pc:grpChg>
        <pc:grpChg chg="mod">
          <ac:chgData name="Zhihao Liu" userId="66dd78f6-25d2-410b-91c7-5a34b2c67a14" providerId="ADAL" clId="{929931E8-95C8-49C1-949A-6BC64EE4DCE4}" dt="2023-05-21T22:59:41.387" v="19771"/>
          <ac:grpSpMkLst>
            <pc:docMk/>
            <pc:sldMk cId="4129394101" sldId="404"/>
            <ac:grpSpMk id="65" creationId="{E7DB4ED9-8F5B-EB70-45E3-7FC1CFB6CD28}"/>
          </ac:grpSpMkLst>
        </pc:grpChg>
        <pc:grpChg chg="mod">
          <ac:chgData name="Zhihao Liu" userId="66dd78f6-25d2-410b-91c7-5a34b2c67a14" providerId="ADAL" clId="{929931E8-95C8-49C1-949A-6BC64EE4DCE4}" dt="2023-05-21T22:59:41.387" v="19771"/>
          <ac:grpSpMkLst>
            <pc:docMk/>
            <pc:sldMk cId="4129394101" sldId="404"/>
            <ac:grpSpMk id="66" creationId="{B417479E-2768-3231-8D40-7BD3E2D40F30}"/>
          </ac:grpSpMkLst>
        </pc:grpChg>
        <pc:grpChg chg="mod">
          <ac:chgData name="Zhihao Liu" userId="66dd78f6-25d2-410b-91c7-5a34b2c67a14" providerId="ADAL" clId="{929931E8-95C8-49C1-949A-6BC64EE4DCE4}" dt="2023-05-21T22:59:41.387" v="19771"/>
          <ac:grpSpMkLst>
            <pc:docMk/>
            <pc:sldMk cId="4129394101" sldId="404"/>
            <ac:grpSpMk id="69" creationId="{AFD9940F-C1D5-06F9-F767-810931342D9E}"/>
          </ac:grpSpMkLst>
        </pc:grpChg>
        <pc:grpChg chg="mod">
          <ac:chgData name="Zhihao Liu" userId="66dd78f6-25d2-410b-91c7-5a34b2c67a14" providerId="ADAL" clId="{929931E8-95C8-49C1-949A-6BC64EE4DCE4}" dt="2023-05-21T22:59:41.387" v="19771"/>
          <ac:grpSpMkLst>
            <pc:docMk/>
            <pc:sldMk cId="4129394101" sldId="404"/>
            <ac:grpSpMk id="70" creationId="{DEE8AF9F-2344-F3CA-2FBE-F25EC20600D8}"/>
          </ac:grpSpMkLst>
        </pc:grpChg>
        <pc:grpChg chg="mod">
          <ac:chgData name="Zhihao Liu" userId="66dd78f6-25d2-410b-91c7-5a34b2c67a14" providerId="ADAL" clId="{929931E8-95C8-49C1-949A-6BC64EE4DCE4}" dt="2023-05-21T22:59:41.387" v="19771"/>
          <ac:grpSpMkLst>
            <pc:docMk/>
            <pc:sldMk cId="4129394101" sldId="404"/>
            <ac:grpSpMk id="71" creationId="{416D5101-0BF7-78A6-6731-7D9CEEBAD775}"/>
          </ac:grpSpMkLst>
        </pc:grpChg>
        <pc:grpChg chg="mod">
          <ac:chgData name="Zhihao Liu" userId="66dd78f6-25d2-410b-91c7-5a34b2c67a14" providerId="ADAL" clId="{929931E8-95C8-49C1-949A-6BC64EE4DCE4}" dt="2023-05-21T22:59:41.387" v="19771"/>
          <ac:grpSpMkLst>
            <pc:docMk/>
            <pc:sldMk cId="4129394101" sldId="404"/>
            <ac:grpSpMk id="72" creationId="{1191D20F-A6F1-188E-9643-18792141D211}"/>
          </ac:grpSpMkLst>
        </pc:grpChg>
        <pc:picChg chg="mod">
          <ac:chgData name="Zhihao Liu" userId="66dd78f6-25d2-410b-91c7-5a34b2c67a14" providerId="ADAL" clId="{929931E8-95C8-49C1-949A-6BC64EE4DCE4}" dt="2023-05-21T22:58:54.596" v="19763"/>
          <ac:picMkLst>
            <pc:docMk/>
            <pc:sldMk cId="4129394101" sldId="404"/>
            <ac:picMk id="3" creationId="{17A72E3C-4386-DBEF-25BB-4464A6BDFA75}"/>
          </ac:picMkLst>
        </pc:picChg>
        <pc:picChg chg="mod">
          <ac:chgData name="Zhihao Liu" userId="66dd78f6-25d2-410b-91c7-5a34b2c67a14" providerId="ADAL" clId="{929931E8-95C8-49C1-949A-6BC64EE4DCE4}" dt="2023-05-21T22:58:54.596" v="19763"/>
          <ac:picMkLst>
            <pc:docMk/>
            <pc:sldMk cId="4129394101" sldId="404"/>
            <ac:picMk id="4" creationId="{12FBD96D-2AA1-6DCD-BBF6-309C05BC14EA}"/>
          </ac:picMkLst>
        </pc:picChg>
        <pc:picChg chg="mod">
          <ac:chgData name="Zhihao Liu" userId="66dd78f6-25d2-410b-91c7-5a34b2c67a14" providerId="ADAL" clId="{929931E8-95C8-49C1-949A-6BC64EE4DCE4}" dt="2023-05-21T22:58:54.596" v="19763"/>
          <ac:picMkLst>
            <pc:docMk/>
            <pc:sldMk cId="4129394101" sldId="404"/>
            <ac:picMk id="5" creationId="{5D8F0CFA-EE13-673A-5032-EEE0B490B772}"/>
          </ac:picMkLst>
        </pc:picChg>
        <pc:picChg chg="mod">
          <ac:chgData name="Zhihao Liu" userId="66dd78f6-25d2-410b-91c7-5a34b2c67a14" providerId="ADAL" clId="{929931E8-95C8-49C1-949A-6BC64EE4DCE4}" dt="2023-05-21T22:58:54.596" v="19763"/>
          <ac:picMkLst>
            <pc:docMk/>
            <pc:sldMk cId="4129394101" sldId="404"/>
            <ac:picMk id="6" creationId="{699C7167-8076-C64B-D205-5C70EB1166D4}"/>
          </ac:picMkLst>
        </pc:picChg>
        <pc:picChg chg="add mod">
          <ac:chgData name="Zhihao Liu" userId="66dd78f6-25d2-410b-91c7-5a34b2c67a14" providerId="ADAL" clId="{929931E8-95C8-49C1-949A-6BC64EE4DCE4}" dt="2023-05-21T22:59:14.816" v="19770" actId="1076"/>
          <ac:picMkLst>
            <pc:docMk/>
            <pc:sldMk cId="4129394101" sldId="404"/>
            <ac:picMk id="32" creationId="{631D58AA-A205-E0ED-062A-248122981349}"/>
          </ac:picMkLst>
        </pc:picChg>
        <pc:picChg chg="mod">
          <ac:chgData name="Zhihao Liu" userId="66dd78f6-25d2-410b-91c7-5a34b2c67a14" providerId="ADAL" clId="{929931E8-95C8-49C1-949A-6BC64EE4DCE4}" dt="2023-05-21T22:59:41.387" v="19771"/>
          <ac:picMkLst>
            <pc:docMk/>
            <pc:sldMk cId="4129394101" sldId="404"/>
            <ac:picMk id="56" creationId="{B5C92A1F-6075-04AB-AC90-8BF8E6D51813}"/>
          </ac:picMkLst>
        </pc:picChg>
        <pc:picChg chg="mod">
          <ac:chgData name="Zhihao Liu" userId="66dd78f6-25d2-410b-91c7-5a34b2c67a14" providerId="ADAL" clId="{929931E8-95C8-49C1-949A-6BC64EE4DCE4}" dt="2023-05-21T22:59:41.387" v="19771"/>
          <ac:picMkLst>
            <pc:docMk/>
            <pc:sldMk cId="4129394101" sldId="404"/>
            <ac:picMk id="57" creationId="{774C8195-1D88-F84F-B4AE-63ADC88BC706}"/>
          </ac:picMkLst>
        </pc:picChg>
        <pc:picChg chg="mod">
          <ac:chgData name="Zhihao Liu" userId="66dd78f6-25d2-410b-91c7-5a34b2c67a14" providerId="ADAL" clId="{929931E8-95C8-49C1-949A-6BC64EE4DCE4}" dt="2023-05-21T22:59:41.387" v="19771"/>
          <ac:picMkLst>
            <pc:docMk/>
            <pc:sldMk cId="4129394101" sldId="404"/>
            <ac:picMk id="58" creationId="{FDCC9E98-C72E-6A5F-0F4D-240E76EC6446}"/>
          </ac:picMkLst>
        </pc:picChg>
        <pc:picChg chg="mod">
          <ac:chgData name="Zhihao Liu" userId="66dd78f6-25d2-410b-91c7-5a34b2c67a14" providerId="ADAL" clId="{929931E8-95C8-49C1-949A-6BC64EE4DCE4}" dt="2023-05-21T22:59:41.387" v="19771"/>
          <ac:picMkLst>
            <pc:docMk/>
            <pc:sldMk cId="4129394101" sldId="404"/>
            <ac:picMk id="59" creationId="{0D430355-8BC5-2921-AFD5-8DDB2F889F1A}"/>
          </ac:picMkLst>
        </pc:picChg>
        <pc:picChg chg="mod">
          <ac:chgData name="Zhihao Liu" userId="66dd78f6-25d2-410b-91c7-5a34b2c67a14" providerId="ADAL" clId="{929931E8-95C8-49C1-949A-6BC64EE4DCE4}" dt="2023-05-21T22:59:41.387" v="19771"/>
          <ac:picMkLst>
            <pc:docMk/>
            <pc:sldMk cId="4129394101" sldId="404"/>
            <ac:picMk id="91" creationId="{A36A2F5C-E635-E9D0-BAB2-0B354690662D}"/>
          </ac:picMkLst>
        </pc:picChg>
        <pc:picChg chg="mod">
          <ac:chgData name="Zhihao Liu" userId="66dd78f6-25d2-410b-91c7-5a34b2c67a14" providerId="ADAL" clId="{929931E8-95C8-49C1-949A-6BC64EE4DCE4}" dt="2023-05-21T22:59:41.387" v="19771"/>
          <ac:picMkLst>
            <pc:docMk/>
            <pc:sldMk cId="4129394101" sldId="404"/>
            <ac:picMk id="92" creationId="{4060AFD6-BB8D-2D7A-E22A-C66CC0B094C3}"/>
          </ac:picMkLst>
        </pc:picChg>
        <pc:picChg chg="mod">
          <ac:chgData name="Zhihao Liu" userId="66dd78f6-25d2-410b-91c7-5a34b2c67a14" providerId="ADAL" clId="{929931E8-95C8-49C1-949A-6BC64EE4DCE4}" dt="2023-05-21T22:59:41.387" v="19771"/>
          <ac:picMkLst>
            <pc:docMk/>
            <pc:sldMk cId="4129394101" sldId="404"/>
            <ac:picMk id="93" creationId="{455E586E-CDB7-325B-086B-818084040255}"/>
          </ac:picMkLst>
        </pc:picChg>
        <pc:picChg chg="mod">
          <ac:chgData name="Zhihao Liu" userId="66dd78f6-25d2-410b-91c7-5a34b2c67a14" providerId="ADAL" clId="{929931E8-95C8-49C1-949A-6BC64EE4DCE4}" dt="2023-05-21T22:59:41.387" v="19771"/>
          <ac:picMkLst>
            <pc:docMk/>
            <pc:sldMk cId="4129394101" sldId="404"/>
            <ac:picMk id="94" creationId="{6AF68DBD-C016-AC97-6073-CED624C325BC}"/>
          </ac:picMkLst>
        </pc:picChg>
        <pc:picChg chg="add del mod">
          <ac:chgData name="Zhihao Liu" userId="66dd78f6-25d2-410b-91c7-5a34b2c67a14" providerId="ADAL" clId="{929931E8-95C8-49C1-949A-6BC64EE4DCE4}" dt="2023-05-21T23:00:07.322" v="19776" actId="21"/>
          <ac:picMkLst>
            <pc:docMk/>
            <pc:sldMk cId="4129394101" sldId="404"/>
            <ac:picMk id="97" creationId="{7B2DEEFB-5328-1C2C-3DED-E3E51DAA0C18}"/>
          </ac:picMkLst>
        </pc:picChg>
      </pc:sldChg>
      <pc:sldChg chg="addSp modSp new mod ord">
        <pc:chgData name="Zhihao Liu" userId="66dd78f6-25d2-410b-91c7-5a34b2c67a14" providerId="ADAL" clId="{929931E8-95C8-49C1-949A-6BC64EE4DCE4}" dt="2023-05-22T07:17:57.759" v="20427" actId="20577"/>
        <pc:sldMkLst>
          <pc:docMk/>
          <pc:sldMk cId="1711830117" sldId="405"/>
        </pc:sldMkLst>
        <pc:spChg chg="add mod">
          <ac:chgData name="Zhihao Liu" userId="66dd78f6-25d2-410b-91c7-5a34b2c67a14" providerId="ADAL" clId="{929931E8-95C8-49C1-949A-6BC64EE4DCE4}" dt="2023-05-22T07:17:57.759" v="20427" actId="20577"/>
          <ac:spMkLst>
            <pc:docMk/>
            <pc:sldMk cId="1711830117" sldId="405"/>
            <ac:spMk id="3" creationId="{9ABE489B-C9D5-DC91-E803-D3AF08827248}"/>
          </ac:spMkLst>
        </pc:spChg>
        <pc:spChg chg="add mod">
          <ac:chgData name="Zhihao Liu" userId="66dd78f6-25d2-410b-91c7-5a34b2c67a14" providerId="ADAL" clId="{929931E8-95C8-49C1-949A-6BC64EE4DCE4}" dt="2023-05-21T23:00:21.029" v="19780"/>
          <ac:spMkLst>
            <pc:docMk/>
            <pc:sldMk cId="1711830117" sldId="405"/>
            <ac:spMk id="4" creationId="{7A6B5EF7-5361-53BD-EEB6-B723292933A0}"/>
          </ac:spMkLst>
        </pc:spChg>
        <pc:picChg chg="add mod">
          <ac:chgData name="Zhihao Liu" userId="66dd78f6-25d2-410b-91c7-5a34b2c67a14" providerId="ADAL" clId="{929931E8-95C8-49C1-949A-6BC64EE4DCE4}" dt="2023-05-21T23:00:42.834" v="19784" actId="1076"/>
          <ac:picMkLst>
            <pc:docMk/>
            <pc:sldMk cId="1711830117" sldId="405"/>
            <ac:picMk id="2" creationId="{6C41C474-1E7E-04E9-4D6C-86CC78A9B4C5}"/>
          </ac:picMkLst>
        </pc:picChg>
      </pc:sldChg>
      <pc:sldChg chg="addSp delSp modSp new mod setBg modClrScheme modAnim delDesignElem chgLayout">
        <pc:chgData name="Zhihao Liu" userId="66dd78f6-25d2-410b-91c7-5a34b2c67a14" providerId="ADAL" clId="{929931E8-95C8-49C1-949A-6BC64EE4DCE4}" dt="2023-05-22T07:48:39.292" v="21503" actId="20577"/>
        <pc:sldMkLst>
          <pc:docMk/>
          <pc:sldMk cId="558126603" sldId="406"/>
        </pc:sldMkLst>
        <pc:spChg chg="add del mod">
          <ac:chgData name="Zhihao Liu" userId="66dd78f6-25d2-410b-91c7-5a34b2c67a14" providerId="ADAL" clId="{929931E8-95C8-49C1-949A-6BC64EE4DCE4}" dt="2023-05-21T23:24:06.326" v="20034" actId="478"/>
          <ac:spMkLst>
            <pc:docMk/>
            <pc:sldMk cId="558126603" sldId="406"/>
            <ac:spMk id="2" creationId="{FE91E9CC-6CEE-28E9-DDD9-688A82FBFD8F}"/>
          </ac:spMkLst>
        </pc:spChg>
        <pc:spChg chg="add mod ord">
          <ac:chgData name="Zhihao Liu" userId="66dd78f6-25d2-410b-91c7-5a34b2c67a14" providerId="ADAL" clId="{929931E8-95C8-49C1-949A-6BC64EE4DCE4}" dt="2023-05-21T23:32:10.477" v="20144" actId="20577"/>
          <ac:spMkLst>
            <pc:docMk/>
            <pc:sldMk cId="558126603" sldId="406"/>
            <ac:spMk id="4" creationId="{8BB13F23-FB1F-6C0D-B334-6B9A97F9D178}"/>
          </ac:spMkLst>
        </pc:spChg>
        <pc:spChg chg="add del mod">
          <ac:chgData name="Zhihao Liu" userId="66dd78f6-25d2-410b-91c7-5a34b2c67a14" providerId="ADAL" clId="{929931E8-95C8-49C1-949A-6BC64EE4DCE4}" dt="2023-05-21T23:13:10.169" v="19935" actId="478"/>
          <ac:spMkLst>
            <pc:docMk/>
            <pc:sldMk cId="558126603" sldId="406"/>
            <ac:spMk id="5" creationId="{5B17E31A-4B42-705C-1F48-C1CED8BB599C}"/>
          </ac:spMkLst>
        </pc:spChg>
        <pc:spChg chg="add mod">
          <ac:chgData name="Zhihao Liu" userId="66dd78f6-25d2-410b-91c7-5a34b2c67a14" providerId="ADAL" clId="{929931E8-95C8-49C1-949A-6BC64EE4DCE4}" dt="2023-05-21T23:25:07.028" v="20038" actId="26606"/>
          <ac:spMkLst>
            <pc:docMk/>
            <pc:sldMk cId="558126603" sldId="406"/>
            <ac:spMk id="9" creationId="{32270A1D-A17D-6D6D-1458-645FFCEF7BCB}"/>
          </ac:spMkLst>
        </pc:spChg>
        <pc:spChg chg="add del">
          <ac:chgData name="Zhihao Liu" userId="66dd78f6-25d2-410b-91c7-5a34b2c67a14" providerId="ADAL" clId="{929931E8-95C8-49C1-949A-6BC64EE4DCE4}" dt="2023-05-21T23:19:03.825" v="19984" actId="26606"/>
          <ac:spMkLst>
            <pc:docMk/>
            <pc:sldMk cId="558126603" sldId="406"/>
            <ac:spMk id="10" creationId="{8FC9BE17-9A7B-462D-AE50-3D8777387304}"/>
          </ac:spMkLst>
        </pc:spChg>
        <pc:spChg chg="add del">
          <ac:chgData name="Zhihao Liu" userId="66dd78f6-25d2-410b-91c7-5a34b2c67a14" providerId="ADAL" clId="{929931E8-95C8-49C1-949A-6BC64EE4DCE4}" dt="2023-05-21T23:25:07.028" v="20038" actId="26606"/>
          <ac:spMkLst>
            <pc:docMk/>
            <pc:sldMk cId="558126603" sldId="406"/>
            <ac:spMk id="11" creationId="{907EF6B7-1338-4443-8C46-6A318D952DFD}"/>
          </ac:spMkLst>
        </pc:spChg>
        <pc:spChg chg="add del">
          <ac:chgData name="Zhihao Liu" userId="66dd78f6-25d2-410b-91c7-5a34b2c67a14" providerId="ADAL" clId="{929931E8-95C8-49C1-949A-6BC64EE4DCE4}" dt="2023-05-21T23:19:03.825" v="19984" actId="26606"/>
          <ac:spMkLst>
            <pc:docMk/>
            <pc:sldMk cId="558126603" sldId="406"/>
            <ac:spMk id="12" creationId="{3EBE8569-6AEC-4B8C-8D53-2DE337CDBA65}"/>
          </ac:spMkLst>
        </pc:spChg>
        <pc:spChg chg="add del">
          <ac:chgData name="Zhihao Liu" userId="66dd78f6-25d2-410b-91c7-5a34b2c67a14" providerId="ADAL" clId="{929931E8-95C8-49C1-949A-6BC64EE4DCE4}" dt="2023-05-21T23:25:07.028" v="20038" actId="26606"/>
          <ac:spMkLst>
            <pc:docMk/>
            <pc:sldMk cId="558126603" sldId="406"/>
            <ac:spMk id="13" creationId="{DAAE4CDD-124C-4DCF-9584-B6033B545DD5}"/>
          </ac:spMkLst>
        </pc:spChg>
        <pc:spChg chg="add del">
          <ac:chgData name="Zhihao Liu" userId="66dd78f6-25d2-410b-91c7-5a34b2c67a14" providerId="ADAL" clId="{929931E8-95C8-49C1-949A-6BC64EE4DCE4}" dt="2023-05-21T23:19:03.825" v="19984" actId="26606"/>
          <ac:spMkLst>
            <pc:docMk/>
            <pc:sldMk cId="558126603" sldId="406"/>
            <ac:spMk id="14" creationId="{55D4142C-5077-457F-A6AD-3FECFDB39685}"/>
          </ac:spMkLst>
        </pc:spChg>
        <pc:spChg chg="add mod">
          <ac:chgData name="Zhihao Liu" userId="66dd78f6-25d2-410b-91c7-5a34b2c67a14" providerId="ADAL" clId="{929931E8-95C8-49C1-949A-6BC64EE4DCE4}" dt="2023-05-22T07:39:13.795" v="21213" actId="1035"/>
          <ac:spMkLst>
            <pc:docMk/>
            <pc:sldMk cId="558126603" sldId="406"/>
            <ac:spMk id="15" creationId="{433ACE92-234F-AA39-B791-E26B0A4D7E87}"/>
          </ac:spMkLst>
        </pc:spChg>
        <pc:spChg chg="add del">
          <ac:chgData name="Zhihao Liu" userId="66dd78f6-25d2-410b-91c7-5a34b2c67a14" providerId="ADAL" clId="{929931E8-95C8-49C1-949A-6BC64EE4DCE4}" dt="2023-05-21T23:19:03.825" v="19984" actId="26606"/>
          <ac:spMkLst>
            <pc:docMk/>
            <pc:sldMk cId="558126603" sldId="406"/>
            <ac:spMk id="16" creationId="{7A5F0580-5EE9-419F-96EE-B6529EF6E7D0}"/>
          </ac:spMkLst>
        </pc:spChg>
        <pc:spChg chg="add mod">
          <ac:chgData name="Zhihao Liu" userId="66dd78f6-25d2-410b-91c7-5a34b2c67a14" providerId="ADAL" clId="{929931E8-95C8-49C1-949A-6BC64EE4DCE4}" dt="2023-05-22T07:39:08.077" v="21201" actId="164"/>
          <ac:spMkLst>
            <pc:docMk/>
            <pc:sldMk cId="558126603" sldId="406"/>
            <ac:spMk id="17" creationId="{35FEE254-C915-77A5-65E7-86D5A0A6DF2B}"/>
          </ac:spMkLst>
        </pc:spChg>
        <pc:spChg chg="add del">
          <ac:chgData name="Zhihao Liu" userId="66dd78f6-25d2-410b-91c7-5a34b2c67a14" providerId="ADAL" clId="{929931E8-95C8-49C1-949A-6BC64EE4DCE4}" dt="2023-05-21T23:25:07.028" v="20038" actId="26606"/>
          <ac:spMkLst>
            <pc:docMk/>
            <pc:sldMk cId="558126603" sldId="406"/>
            <ac:spMk id="18" creationId="{081E4A58-353D-44AE-B2FC-2A74E2E400F7}"/>
          </ac:spMkLst>
        </pc:spChg>
        <pc:spChg chg="add del">
          <ac:chgData name="Zhihao Liu" userId="66dd78f6-25d2-410b-91c7-5a34b2c67a14" providerId="ADAL" clId="{929931E8-95C8-49C1-949A-6BC64EE4DCE4}" dt="2023-05-21T23:23:23.543" v="20020" actId="700"/>
          <ac:spMkLst>
            <pc:docMk/>
            <pc:sldMk cId="558126603" sldId="406"/>
            <ac:spMk id="21" creationId="{8FC9BE17-9A7B-462D-AE50-3D8777387304}"/>
          </ac:spMkLst>
        </pc:spChg>
        <pc:spChg chg="add del">
          <ac:chgData name="Zhihao Liu" userId="66dd78f6-25d2-410b-91c7-5a34b2c67a14" providerId="ADAL" clId="{929931E8-95C8-49C1-949A-6BC64EE4DCE4}" dt="2023-05-21T23:23:23.543" v="20020" actId="700"/>
          <ac:spMkLst>
            <pc:docMk/>
            <pc:sldMk cId="558126603" sldId="406"/>
            <ac:spMk id="23" creationId="{3EBE8569-6AEC-4B8C-8D53-2DE337CDBA65}"/>
          </ac:spMkLst>
        </pc:spChg>
        <pc:spChg chg="mod">
          <ac:chgData name="Zhihao Liu" userId="66dd78f6-25d2-410b-91c7-5a34b2c67a14" providerId="ADAL" clId="{929931E8-95C8-49C1-949A-6BC64EE4DCE4}" dt="2023-05-22T07:48:39.292" v="21503" actId="20577"/>
          <ac:spMkLst>
            <pc:docMk/>
            <pc:sldMk cId="558126603" sldId="406"/>
            <ac:spMk id="24" creationId="{FC292659-99FC-648A-51E6-7BEA19314630}"/>
          </ac:spMkLst>
        </pc:spChg>
        <pc:spChg chg="add del">
          <ac:chgData name="Zhihao Liu" userId="66dd78f6-25d2-410b-91c7-5a34b2c67a14" providerId="ADAL" clId="{929931E8-95C8-49C1-949A-6BC64EE4DCE4}" dt="2023-05-21T23:23:23.543" v="20020" actId="700"/>
          <ac:spMkLst>
            <pc:docMk/>
            <pc:sldMk cId="558126603" sldId="406"/>
            <ac:spMk id="25" creationId="{55D4142C-5077-457F-A6AD-3FECFDB39685}"/>
          </ac:spMkLst>
        </pc:spChg>
        <pc:spChg chg="mod">
          <ac:chgData name="Zhihao Liu" userId="66dd78f6-25d2-410b-91c7-5a34b2c67a14" providerId="ADAL" clId="{929931E8-95C8-49C1-949A-6BC64EE4DCE4}" dt="2023-05-22T07:39:38.316" v="21216" actId="478"/>
          <ac:spMkLst>
            <pc:docMk/>
            <pc:sldMk cId="558126603" sldId="406"/>
            <ac:spMk id="26" creationId="{8B0D4223-442B-5D19-9291-443BE9DC22A3}"/>
          </ac:spMkLst>
        </pc:spChg>
        <pc:spChg chg="add del">
          <ac:chgData name="Zhihao Liu" userId="66dd78f6-25d2-410b-91c7-5a34b2c67a14" providerId="ADAL" clId="{929931E8-95C8-49C1-949A-6BC64EE4DCE4}" dt="2023-05-21T23:23:23.543" v="20020" actId="700"/>
          <ac:spMkLst>
            <pc:docMk/>
            <pc:sldMk cId="558126603" sldId="406"/>
            <ac:spMk id="27" creationId="{7A5F0580-5EE9-419F-96EE-B6529EF6E7D0}"/>
          </ac:spMkLst>
        </pc:spChg>
        <pc:spChg chg="add mod">
          <ac:chgData name="Zhihao Liu" userId="66dd78f6-25d2-410b-91c7-5a34b2c67a14" providerId="ADAL" clId="{929931E8-95C8-49C1-949A-6BC64EE4DCE4}" dt="2023-05-22T07:44:55.033" v="21322" actId="20577"/>
          <ac:spMkLst>
            <pc:docMk/>
            <pc:sldMk cId="558126603" sldId="406"/>
            <ac:spMk id="28" creationId="{A3C19875-A2C1-7ADD-2AD2-5ABCF7673A89}"/>
          </ac:spMkLst>
        </pc:spChg>
        <pc:spChg chg="mod">
          <ac:chgData name="Zhihao Liu" userId="66dd78f6-25d2-410b-91c7-5a34b2c67a14" providerId="ADAL" clId="{929931E8-95C8-49C1-949A-6BC64EE4DCE4}" dt="2023-05-22T07:44:36.064" v="21320"/>
          <ac:spMkLst>
            <pc:docMk/>
            <pc:sldMk cId="558126603" sldId="406"/>
            <ac:spMk id="30" creationId="{6E9C4853-9F9F-A4A7-2D83-60B4E636D663}"/>
          </ac:spMkLst>
        </pc:spChg>
        <pc:grpChg chg="add mod">
          <ac:chgData name="Zhihao Liu" userId="66dd78f6-25d2-410b-91c7-5a34b2c67a14" providerId="ADAL" clId="{929931E8-95C8-49C1-949A-6BC64EE4DCE4}" dt="2023-05-22T07:39:08.077" v="21201" actId="164"/>
          <ac:grpSpMkLst>
            <pc:docMk/>
            <pc:sldMk cId="558126603" sldId="406"/>
            <ac:grpSpMk id="19" creationId="{5BA79C9F-00B3-013B-CF18-A0EBDBEF7386}"/>
          </ac:grpSpMkLst>
        </pc:grpChg>
        <pc:grpChg chg="add mod">
          <ac:chgData name="Zhihao Liu" userId="66dd78f6-25d2-410b-91c7-5a34b2c67a14" providerId="ADAL" clId="{929931E8-95C8-49C1-949A-6BC64EE4DCE4}" dt="2023-05-22T07:39:38.316" v="21216" actId="478"/>
          <ac:grpSpMkLst>
            <pc:docMk/>
            <pc:sldMk cId="558126603" sldId="406"/>
            <ac:grpSpMk id="20" creationId="{6956D6B9-091E-4F3A-763B-204B9214D811}"/>
          </ac:grpSpMkLst>
        </pc:grpChg>
        <pc:grpChg chg="add mod">
          <ac:chgData name="Zhihao Liu" userId="66dd78f6-25d2-410b-91c7-5a34b2c67a14" providerId="ADAL" clId="{929931E8-95C8-49C1-949A-6BC64EE4DCE4}" dt="2023-05-22T07:44:36.064" v="21320"/>
          <ac:grpSpMkLst>
            <pc:docMk/>
            <pc:sldMk cId="558126603" sldId="406"/>
            <ac:grpSpMk id="29" creationId="{1A5DDCC9-F4CA-C900-2651-CE9983C48003}"/>
          </ac:grpSpMkLst>
        </pc:grpChg>
        <pc:picChg chg="add del mod modCrop">
          <ac:chgData name="Zhihao Liu" userId="66dd78f6-25d2-410b-91c7-5a34b2c67a14" providerId="ADAL" clId="{929931E8-95C8-49C1-949A-6BC64EE4DCE4}" dt="2023-05-21T23:23:45.476" v="20027" actId="478"/>
          <ac:picMkLst>
            <pc:docMk/>
            <pc:sldMk cId="558126603" sldId="406"/>
            <ac:picMk id="6" creationId="{C4BA534B-44D0-C30B-3BD1-3B441600DA85}"/>
          </ac:picMkLst>
        </pc:picChg>
        <pc:picChg chg="del mod">
          <ac:chgData name="Zhihao Liu" userId="66dd78f6-25d2-410b-91c7-5a34b2c67a14" providerId="ADAL" clId="{929931E8-95C8-49C1-949A-6BC64EE4DCE4}" dt="2023-05-22T07:39:38.316" v="21216" actId="478"/>
          <ac:picMkLst>
            <pc:docMk/>
            <pc:sldMk cId="558126603" sldId="406"/>
            <ac:picMk id="22" creationId="{91E87468-3154-0B05-56DD-60DE3E8E1AB3}"/>
          </ac:picMkLst>
        </pc:picChg>
        <pc:picChg chg="add del mod">
          <ac:chgData name="Zhihao Liu" userId="66dd78f6-25d2-410b-91c7-5a34b2c67a14" providerId="ADAL" clId="{929931E8-95C8-49C1-949A-6BC64EE4DCE4}" dt="2023-05-21T23:15:06.183" v="19943" actId="478"/>
          <ac:picMkLst>
            <pc:docMk/>
            <pc:sldMk cId="558126603" sldId="406"/>
            <ac:picMk id="4098" creationId="{D80857F8-DD91-751E-BADD-AA7181FC93A5}"/>
          </ac:picMkLst>
        </pc:picChg>
        <pc:picChg chg="add mod">
          <ac:chgData name="Zhihao Liu" userId="66dd78f6-25d2-410b-91c7-5a34b2c67a14" providerId="ADAL" clId="{929931E8-95C8-49C1-949A-6BC64EE4DCE4}" dt="2023-05-22T07:39:08.077" v="21201" actId="164"/>
          <ac:picMkLst>
            <pc:docMk/>
            <pc:sldMk cId="558126603" sldId="406"/>
            <ac:picMk id="4100" creationId="{BE9DF71F-2670-5C1A-746E-1B627A68758C}"/>
          </ac:picMkLst>
        </pc:picChg>
        <pc:cxnChg chg="add del mod">
          <ac:chgData name="Zhihao Liu" userId="66dd78f6-25d2-410b-91c7-5a34b2c67a14" providerId="ADAL" clId="{929931E8-95C8-49C1-949A-6BC64EE4DCE4}" dt="2023-05-21T23:24:00.099" v="20031" actId="478"/>
          <ac:cxnSpMkLst>
            <pc:docMk/>
            <pc:sldMk cId="558126603" sldId="406"/>
            <ac:cxnSpMk id="8" creationId="{FCAF4FEE-0276-416F-8DC2-5DF2B036DBE5}"/>
          </ac:cxnSpMkLst>
        </pc:cxnChg>
        <pc:cxnChg chg="mod">
          <ac:chgData name="Zhihao Liu" userId="66dd78f6-25d2-410b-91c7-5a34b2c67a14" providerId="ADAL" clId="{929931E8-95C8-49C1-949A-6BC64EE4DCE4}" dt="2023-05-22T07:44:36.064" v="21320"/>
          <ac:cxnSpMkLst>
            <pc:docMk/>
            <pc:sldMk cId="558126603" sldId="406"/>
            <ac:cxnSpMk id="31" creationId="{965DA1B3-D5A9-BD36-2301-DC1FAFF21F86}"/>
          </ac:cxnSpMkLst>
        </pc:cxnChg>
      </pc:sldChg>
      <pc:sldChg chg="addSp delSp modSp add mod setBg modAnim">
        <pc:chgData name="Zhihao Liu" userId="66dd78f6-25d2-410b-91c7-5a34b2c67a14" providerId="ADAL" clId="{929931E8-95C8-49C1-949A-6BC64EE4DCE4}" dt="2023-05-22T07:50:02.890" v="21514" actId="20577"/>
        <pc:sldMkLst>
          <pc:docMk/>
          <pc:sldMk cId="48078028" sldId="407"/>
        </pc:sldMkLst>
        <pc:spChg chg="add del mod">
          <ac:chgData name="Zhihao Liu" userId="66dd78f6-25d2-410b-91c7-5a34b2c67a14" providerId="ADAL" clId="{929931E8-95C8-49C1-949A-6BC64EE4DCE4}" dt="2023-05-22T07:46:24.523" v="21386"/>
          <ac:spMkLst>
            <pc:docMk/>
            <pc:sldMk cId="48078028" sldId="407"/>
            <ac:spMk id="2" creationId="{E394F197-58F8-CA7E-E654-E4A58C12CE3D}"/>
          </ac:spMkLst>
        </pc:spChg>
        <pc:spChg chg="mod">
          <ac:chgData name="Zhihao Liu" userId="66dd78f6-25d2-410b-91c7-5a34b2c67a14" providerId="ADAL" clId="{929931E8-95C8-49C1-949A-6BC64EE4DCE4}" dt="2023-05-22T07:33:52.227" v="21149" actId="27636"/>
          <ac:spMkLst>
            <pc:docMk/>
            <pc:sldMk cId="48078028" sldId="407"/>
            <ac:spMk id="4" creationId="{8BB13F23-FB1F-6C0D-B334-6B9A97F9D178}"/>
          </ac:spMkLst>
        </pc:spChg>
        <pc:spChg chg="mod">
          <ac:chgData name="Zhihao Liu" userId="66dd78f6-25d2-410b-91c7-5a34b2c67a14" providerId="ADAL" clId="{929931E8-95C8-49C1-949A-6BC64EE4DCE4}" dt="2023-05-22T07:46:22.973" v="21385"/>
          <ac:spMkLst>
            <pc:docMk/>
            <pc:sldMk cId="48078028" sldId="407"/>
            <ac:spMk id="5" creationId="{03216CF3-3E4A-CA1B-A221-E8662B1B638D}"/>
          </ac:spMkLst>
        </pc:spChg>
        <pc:spChg chg="mod">
          <ac:chgData name="Zhihao Liu" userId="66dd78f6-25d2-410b-91c7-5a34b2c67a14" providerId="ADAL" clId="{929931E8-95C8-49C1-949A-6BC64EE4DCE4}" dt="2023-05-22T07:46:33.422" v="21387"/>
          <ac:spMkLst>
            <pc:docMk/>
            <pc:sldMk cId="48078028" sldId="407"/>
            <ac:spMk id="10" creationId="{EBCB3D46-0817-5936-7577-C875D23D26ED}"/>
          </ac:spMkLst>
        </pc:spChg>
        <pc:spChg chg="mod">
          <ac:chgData name="Zhihao Liu" userId="66dd78f6-25d2-410b-91c7-5a34b2c67a14" providerId="ADAL" clId="{929931E8-95C8-49C1-949A-6BC64EE4DCE4}" dt="2023-05-22T07:46:33.422" v="21387"/>
          <ac:spMkLst>
            <pc:docMk/>
            <pc:sldMk cId="48078028" sldId="407"/>
            <ac:spMk id="11" creationId="{623737DF-1CFD-100A-7F21-60247B7612BE}"/>
          </ac:spMkLst>
        </pc:spChg>
        <pc:spChg chg="mod">
          <ac:chgData name="Zhihao Liu" userId="66dd78f6-25d2-410b-91c7-5a34b2c67a14" providerId="ADAL" clId="{929931E8-95C8-49C1-949A-6BC64EE4DCE4}" dt="2023-05-22T07:50:02.890" v="21514" actId="20577"/>
          <ac:spMkLst>
            <pc:docMk/>
            <pc:sldMk cId="48078028" sldId="407"/>
            <ac:spMk id="13" creationId="{3695FED4-AC08-01B6-2A49-0E0BD6F9E92E}"/>
          </ac:spMkLst>
        </pc:spChg>
        <pc:spChg chg="mod">
          <ac:chgData name="Zhihao Liu" userId="66dd78f6-25d2-410b-91c7-5a34b2c67a14" providerId="ADAL" clId="{929931E8-95C8-49C1-949A-6BC64EE4DCE4}" dt="2023-05-22T07:46:33.422" v="21387"/>
          <ac:spMkLst>
            <pc:docMk/>
            <pc:sldMk cId="48078028" sldId="407"/>
            <ac:spMk id="14" creationId="{A100C353-E9AA-E28A-9210-25F7D78EE5BA}"/>
          </ac:spMkLst>
        </pc:spChg>
        <pc:spChg chg="mod">
          <ac:chgData name="Zhihao Liu" userId="66dd78f6-25d2-410b-91c7-5a34b2c67a14" providerId="ADAL" clId="{929931E8-95C8-49C1-949A-6BC64EE4DCE4}" dt="2023-05-22T07:46:33.422" v="21387"/>
          <ac:spMkLst>
            <pc:docMk/>
            <pc:sldMk cId="48078028" sldId="407"/>
            <ac:spMk id="16" creationId="{FFE5C754-2017-3F1E-6C9B-9EEE05B2BAE5}"/>
          </ac:spMkLst>
        </pc:spChg>
        <pc:grpChg chg="add del mod">
          <ac:chgData name="Zhihao Liu" userId="66dd78f6-25d2-410b-91c7-5a34b2c67a14" providerId="ADAL" clId="{929931E8-95C8-49C1-949A-6BC64EE4DCE4}" dt="2023-05-22T07:46:24.523" v="21386"/>
          <ac:grpSpMkLst>
            <pc:docMk/>
            <pc:sldMk cId="48078028" sldId="407"/>
            <ac:grpSpMk id="3" creationId="{9EF5FE4D-C99D-DDB6-EDBE-3E0C10BB36C9}"/>
          </ac:grpSpMkLst>
        </pc:grpChg>
        <pc:grpChg chg="add del mod">
          <ac:chgData name="Zhihao Liu" userId="66dd78f6-25d2-410b-91c7-5a34b2c67a14" providerId="ADAL" clId="{929931E8-95C8-49C1-949A-6BC64EE4DCE4}" dt="2023-05-22T07:46:48.615" v="21389" actId="478"/>
          <ac:grpSpMkLst>
            <pc:docMk/>
            <pc:sldMk cId="48078028" sldId="407"/>
            <ac:grpSpMk id="7" creationId="{C0243051-CA4B-1617-F9BA-92BEB1B10CD0}"/>
          </ac:grpSpMkLst>
        </pc:grpChg>
        <pc:grpChg chg="add mod">
          <ac:chgData name="Zhihao Liu" userId="66dd78f6-25d2-410b-91c7-5a34b2c67a14" providerId="ADAL" clId="{929931E8-95C8-49C1-949A-6BC64EE4DCE4}" dt="2023-05-22T07:46:43.542" v="21388" actId="1076"/>
          <ac:grpSpMkLst>
            <pc:docMk/>
            <pc:sldMk cId="48078028" sldId="407"/>
            <ac:grpSpMk id="12" creationId="{59DF2375-FEF6-7664-33A6-8489CDE605FF}"/>
          </ac:grpSpMkLst>
        </pc:grpChg>
        <pc:grpChg chg="add mod">
          <ac:chgData name="Zhihao Liu" userId="66dd78f6-25d2-410b-91c7-5a34b2c67a14" providerId="ADAL" clId="{929931E8-95C8-49C1-949A-6BC64EE4DCE4}" dt="2023-05-22T07:46:33.422" v="21387"/>
          <ac:grpSpMkLst>
            <pc:docMk/>
            <pc:sldMk cId="48078028" sldId="407"/>
            <ac:grpSpMk id="15" creationId="{D65C3FFF-5259-382F-47A3-BC7030563AC0}"/>
          </ac:grpSpMkLst>
        </pc:grpChg>
        <pc:picChg chg="mod">
          <ac:chgData name="Zhihao Liu" userId="66dd78f6-25d2-410b-91c7-5a34b2c67a14" providerId="ADAL" clId="{929931E8-95C8-49C1-949A-6BC64EE4DCE4}" dt="2023-05-22T07:46:33.422" v="21387"/>
          <ac:picMkLst>
            <pc:docMk/>
            <pc:sldMk cId="48078028" sldId="407"/>
            <ac:picMk id="8" creationId="{F5A13410-AC6A-EA25-14C8-B11E98A88C95}"/>
          </ac:picMkLst>
        </pc:picChg>
        <pc:cxnChg chg="mod">
          <ac:chgData name="Zhihao Liu" userId="66dd78f6-25d2-410b-91c7-5a34b2c67a14" providerId="ADAL" clId="{929931E8-95C8-49C1-949A-6BC64EE4DCE4}" dt="2023-05-22T07:46:22.973" v="21385"/>
          <ac:cxnSpMkLst>
            <pc:docMk/>
            <pc:sldMk cId="48078028" sldId="407"/>
            <ac:cxnSpMk id="6" creationId="{94B31A72-5071-0953-5722-809A84B40DA6}"/>
          </ac:cxnSpMkLst>
        </pc:cxnChg>
        <pc:cxnChg chg="mod">
          <ac:chgData name="Zhihao Liu" userId="66dd78f6-25d2-410b-91c7-5a34b2c67a14" providerId="ADAL" clId="{929931E8-95C8-49C1-949A-6BC64EE4DCE4}" dt="2023-05-22T07:46:33.422" v="21387"/>
          <ac:cxnSpMkLst>
            <pc:docMk/>
            <pc:sldMk cId="48078028" sldId="407"/>
            <ac:cxnSpMk id="17" creationId="{2EDA1D28-7B28-7B8D-6D69-66B2B5A0892C}"/>
          </ac:cxnSpMkLst>
        </pc:cxnChg>
      </pc:sldChg>
      <pc:sldChg chg="modSp add del mod ord">
        <pc:chgData name="Zhihao Liu" userId="66dd78f6-25d2-410b-91c7-5a34b2c67a14" providerId="ADAL" clId="{929931E8-95C8-49C1-949A-6BC64EE4DCE4}" dt="2023-05-21T23:31:56.888" v="20137" actId="47"/>
        <pc:sldMkLst>
          <pc:docMk/>
          <pc:sldMk cId="2641612523" sldId="407"/>
        </pc:sldMkLst>
        <pc:spChg chg="mod">
          <ac:chgData name="Zhihao Liu" userId="66dd78f6-25d2-410b-91c7-5a34b2c67a14" providerId="ADAL" clId="{929931E8-95C8-49C1-949A-6BC64EE4DCE4}" dt="2023-05-21T23:12:21.251" v="19909" actId="20577"/>
          <ac:spMkLst>
            <pc:docMk/>
            <pc:sldMk cId="2641612523" sldId="407"/>
            <ac:spMk id="4" creationId="{8BB13F23-FB1F-6C0D-B334-6B9A97F9D178}"/>
          </ac:spMkLst>
        </pc:spChg>
      </pc:sldChg>
      <pc:sldChg chg="addSp delSp modSp add mod setBg delAnim modAnim">
        <pc:chgData name="Zhihao Liu" userId="66dd78f6-25d2-410b-91c7-5a34b2c67a14" providerId="ADAL" clId="{929931E8-95C8-49C1-949A-6BC64EE4DCE4}" dt="2023-05-22T07:51:58.910" v="21515" actId="478"/>
        <pc:sldMkLst>
          <pc:docMk/>
          <pc:sldMk cId="413806922" sldId="408"/>
        </pc:sldMkLst>
        <pc:spChg chg="mod">
          <ac:chgData name="Zhihao Liu" userId="66dd78f6-25d2-410b-91c7-5a34b2c67a14" providerId="ADAL" clId="{929931E8-95C8-49C1-949A-6BC64EE4DCE4}" dt="2023-05-22T07:49:37.809" v="21506"/>
          <ac:spMkLst>
            <pc:docMk/>
            <pc:sldMk cId="413806922" sldId="408"/>
            <ac:spMk id="3" creationId="{645D010E-DCEE-DFD6-2AB0-6F2E8B0E8822}"/>
          </ac:spMkLst>
        </pc:spChg>
        <pc:spChg chg="mod">
          <ac:chgData name="Zhihao Liu" userId="66dd78f6-25d2-410b-91c7-5a34b2c67a14" providerId="ADAL" clId="{929931E8-95C8-49C1-949A-6BC64EE4DCE4}" dt="2023-05-22T07:34:05.319" v="21151" actId="27636"/>
          <ac:spMkLst>
            <pc:docMk/>
            <pc:sldMk cId="413806922" sldId="408"/>
            <ac:spMk id="4" creationId="{8BB13F23-FB1F-6C0D-B334-6B9A97F9D178}"/>
          </ac:spMkLst>
        </pc:spChg>
        <pc:spChg chg="mod">
          <ac:chgData name="Zhihao Liu" userId="66dd78f6-25d2-410b-91c7-5a34b2c67a14" providerId="ADAL" clId="{929931E8-95C8-49C1-949A-6BC64EE4DCE4}" dt="2023-05-22T07:49:37.809" v="21506"/>
          <ac:spMkLst>
            <pc:docMk/>
            <pc:sldMk cId="413806922" sldId="408"/>
            <ac:spMk id="5" creationId="{FD16797E-EC01-FAF6-0974-9F3DAEE5035A}"/>
          </ac:spMkLst>
        </pc:spChg>
        <pc:grpChg chg="add del mod">
          <ac:chgData name="Zhihao Liu" userId="66dd78f6-25d2-410b-91c7-5a34b2c67a14" providerId="ADAL" clId="{929931E8-95C8-49C1-949A-6BC64EE4DCE4}" dt="2023-05-22T07:51:58.910" v="21515" actId="478"/>
          <ac:grpSpMkLst>
            <pc:docMk/>
            <pc:sldMk cId="413806922" sldId="408"/>
            <ac:grpSpMk id="2" creationId="{F2C41CC7-D6FB-189B-0D3D-D203CB8202A1}"/>
          </ac:grpSpMkLst>
        </pc:grpChg>
      </pc:sldChg>
      <pc:sldChg chg="add del">
        <pc:chgData name="Zhihao Liu" userId="66dd78f6-25d2-410b-91c7-5a34b2c67a14" providerId="ADAL" clId="{929931E8-95C8-49C1-949A-6BC64EE4DCE4}" dt="2023-05-21T23:31:58.434" v="20138" actId="47"/>
        <pc:sldMkLst>
          <pc:docMk/>
          <pc:sldMk cId="1299188294" sldId="408"/>
        </pc:sldMkLst>
      </pc:sldChg>
      <pc:sldChg chg="add del setBg">
        <pc:chgData name="Zhihao Liu" userId="66dd78f6-25d2-410b-91c7-5a34b2c67a14" providerId="ADAL" clId="{929931E8-95C8-49C1-949A-6BC64EE4DCE4}" dt="2023-05-21T23:31:35.930" v="20127" actId="47"/>
        <pc:sldMkLst>
          <pc:docMk/>
          <pc:sldMk cId="2033559048" sldId="409"/>
        </pc:sldMkLst>
      </pc:sldChg>
      <pc:sldChg chg="addSp modSp new del">
        <pc:chgData name="Zhihao Liu" userId="66dd78f6-25d2-410b-91c7-5a34b2c67a14" providerId="ADAL" clId="{929931E8-95C8-49C1-949A-6BC64EE4DCE4}" dt="2023-05-21T23:29:27.393" v="20108" actId="47"/>
        <pc:sldMkLst>
          <pc:docMk/>
          <pc:sldMk cId="3486494876" sldId="409"/>
        </pc:sldMkLst>
        <pc:spChg chg="add mod">
          <ac:chgData name="Zhihao Liu" userId="66dd78f6-25d2-410b-91c7-5a34b2c67a14" providerId="ADAL" clId="{929931E8-95C8-49C1-949A-6BC64EE4DCE4}" dt="2023-05-21T23:18:44.552" v="19981"/>
          <ac:spMkLst>
            <pc:docMk/>
            <pc:sldMk cId="3486494876" sldId="409"/>
            <ac:spMk id="3" creationId="{3C0BEE1F-AF77-1B31-7F1A-A3C0630352B7}"/>
          </ac:spMkLst>
        </pc:spChg>
        <pc:spChg chg="add mod">
          <ac:chgData name="Zhihao Liu" userId="66dd78f6-25d2-410b-91c7-5a34b2c67a14" providerId="ADAL" clId="{929931E8-95C8-49C1-949A-6BC64EE4DCE4}" dt="2023-05-21T23:18:44.552" v="19981"/>
          <ac:spMkLst>
            <pc:docMk/>
            <pc:sldMk cId="3486494876" sldId="409"/>
            <ac:spMk id="4" creationId="{C7BFC5FD-D479-1226-032F-8B410B6E3761}"/>
          </ac:spMkLst>
        </pc:spChg>
        <pc:picChg chg="add mod">
          <ac:chgData name="Zhihao Liu" userId="66dd78f6-25d2-410b-91c7-5a34b2c67a14" providerId="ADAL" clId="{929931E8-95C8-49C1-949A-6BC64EE4DCE4}" dt="2023-05-21T23:18:44.552" v="19981"/>
          <ac:picMkLst>
            <pc:docMk/>
            <pc:sldMk cId="3486494876" sldId="409"/>
            <ac:picMk id="2" creationId="{C85C1D02-BF23-33A4-4ACE-2EA1FD23E3F9}"/>
          </ac:picMkLst>
        </pc:picChg>
      </pc:sldChg>
      <pc:sldChg chg="delSp modSp add del mod">
        <pc:chgData name="Zhihao Liu" userId="66dd78f6-25d2-410b-91c7-5a34b2c67a14" providerId="ADAL" clId="{929931E8-95C8-49C1-949A-6BC64EE4DCE4}" dt="2023-05-21T23:29:36.101" v="20109" actId="47"/>
        <pc:sldMkLst>
          <pc:docMk/>
          <pc:sldMk cId="94763968" sldId="410"/>
        </pc:sldMkLst>
        <pc:spChg chg="del">
          <ac:chgData name="Zhihao Liu" userId="66dd78f6-25d2-410b-91c7-5a34b2c67a14" providerId="ADAL" clId="{929931E8-95C8-49C1-949A-6BC64EE4DCE4}" dt="2023-05-21T23:22:51.523" v="20015" actId="478"/>
          <ac:spMkLst>
            <pc:docMk/>
            <pc:sldMk cId="94763968" sldId="410"/>
            <ac:spMk id="3" creationId="{4D763A6D-F349-EA7E-8A38-99CECCC91762}"/>
          </ac:spMkLst>
        </pc:spChg>
        <pc:spChg chg="mod">
          <ac:chgData name="Zhihao Liu" userId="66dd78f6-25d2-410b-91c7-5a34b2c67a14" providerId="ADAL" clId="{929931E8-95C8-49C1-949A-6BC64EE4DCE4}" dt="2023-05-21T23:22:46.900" v="20014" actId="20577"/>
          <ac:spMkLst>
            <pc:docMk/>
            <pc:sldMk cId="94763968" sldId="410"/>
            <ac:spMk id="4" creationId="{6A48DB0B-7EAD-1AF2-DD7B-6A2414C9602C}"/>
          </ac:spMkLst>
        </pc:spChg>
        <pc:spChg chg="del">
          <ac:chgData name="Zhihao Liu" userId="66dd78f6-25d2-410b-91c7-5a34b2c67a14" providerId="ADAL" clId="{929931E8-95C8-49C1-949A-6BC64EE4DCE4}" dt="2023-05-21T23:22:37.011" v="20011" actId="478"/>
          <ac:spMkLst>
            <pc:docMk/>
            <pc:sldMk cId="94763968" sldId="410"/>
            <ac:spMk id="5" creationId="{379BED89-6992-EDBA-DC1B-BE151068CD57}"/>
          </ac:spMkLst>
        </pc:spChg>
        <pc:picChg chg="del">
          <ac:chgData name="Zhihao Liu" userId="66dd78f6-25d2-410b-91c7-5a34b2c67a14" providerId="ADAL" clId="{929931E8-95C8-49C1-949A-6BC64EE4DCE4}" dt="2023-05-21T23:22:35.656" v="20010" actId="478"/>
          <ac:picMkLst>
            <pc:docMk/>
            <pc:sldMk cId="94763968" sldId="410"/>
            <ac:picMk id="2" creationId="{AB192D94-67AD-ED0E-862D-9FBCAC49A1A9}"/>
          </ac:picMkLst>
        </pc:picChg>
      </pc:sldChg>
      <pc:sldMasterChg chg="setBg modSldLayout">
        <pc:chgData name="Zhihao Liu" userId="66dd78f6-25d2-410b-91c7-5a34b2c67a14" providerId="ADAL" clId="{929931E8-95C8-49C1-949A-6BC64EE4DCE4}" dt="2023-05-21T23:22:04.848" v="20008"/>
        <pc:sldMasterMkLst>
          <pc:docMk/>
          <pc:sldMasterMk cId="269441500" sldId="2147483666"/>
        </pc:sldMasterMkLst>
        <pc:sldLayoutChg chg="modSp setBg">
          <pc:chgData name="Zhihao Liu" userId="66dd78f6-25d2-410b-91c7-5a34b2c67a14" providerId="ADAL" clId="{929931E8-95C8-49C1-949A-6BC64EE4DCE4}" dt="2023-05-21T23:17:22.787" v="19964" actId="735"/>
          <pc:sldLayoutMkLst>
            <pc:docMk/>
            <pc:sldMasterMk cId="269441500" sldId="2147483666"/>
            <pc:sldLayoutMk cId="1632621729" sldId="214748366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33925857" sldId="2147483663"/>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491705403" sldId="2147483664"/>
          </pc:sldLayoutMkLst>
        </pc:sldLayoutChg>
        <pc:sldLayoutChg chg="modSp setBg">
          <pc:chgData name="Zhihao Liu" userId="66dd78f6-25d2-410b-91c7-5a34b2c67a14" providerId="ADAL" clId="{929931E8-95C8-49C1-949A-6BC64EE4DCE4}" dt="2023-05-21T23:17:24.244" v="19965" actId="735"/>
          <pc:sldLayoutMkLst>
            <pc:docMk/>
            <pc:sldMasterMk cId="269441500" sldId="2147483666"/>
            <pc:sldLayoutMk cId="1843993368" sldId="2147483665"/>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1760281936" sldId="214748367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55654659" sldId="2147483679"/>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606537931" sldId="214748368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113840517" sldId="2147483681"/>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5123307" sldId="2147483682"/>
          </pc:sldLayoutMkLst>
        </pc:sldLayoutChg>
        <pc:sldLayoutChg chg="modSp setBg">
          <pc:chgData name="Zhihao Liu" userId="66dd78f6-25d2-410b-91c7-5a34b2c67a14" providerId="ADAL" clId="{929931E8-95C8-49C1-949A-6BC64EE4DCE4}" dt="2023-05-21T23:17:17.994" v="19962" actId="735"/>
          <pc:sldLayoutMkLst>
            <pc:docMk/>
            <pc:sldMasterMk cId="269441500" sldId="2147483666"/>
            <pc:sldLayoutMk cId="1494661831" sldId="214748368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061016744" sldId="2147483684"/>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378988489" sldId="214748368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4599873" sldId="2147483686"/>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705554916" sldId="2147483687"/>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910510472" sldId="2147483688"/>
          </pc:sldLayoutMkLst>
        </pc:sldLayoutChg>
        <pc:sldLayoutChg chg="addSp modSp setBg">
          <pc:chgData name="Zhihao Liu" userId="66dd78f6-25d2-410b-91c7-5a34b2c67a14" providerId="ADAL" clId="{929931E8-95C8-49C1-949A-6BC64EE4DCE4}" dt="2023-05-21T23:17:27.605" v="19966"/>
          <pc:sldLayoutMkLst>
            <pc:docMk/>
            <pc:sldMasterMk cId="269441500" sldId="2147483666"/>
            <pc:sldLayoutMk cId="2610804093" sldId="2147483689"/>
          </pc:sldLayoutMkLst>
          <pc:spChg chg="add mod">
            <ac:chgData name="Zhihao Liu" userId="66dd78f6-25d2-410b-91c7-5a34b2c67a14" providerId="ADAL" clId="{929931E8-95C8-49C1-949A-6BC64EE4DCE4}" dt="2023-05-21T23:17:27.605" v="19966"/>
            <ac:spMkLst>
              <pc:docMk/>
              <pc:sldMasterMk cId="269441500" sldId="2147483666"/>
              <pc:sldLayoutMk cId="2610804093" sldId="2147483689"/>
              <ac:spMk id="2" creationId="{8DBA2F9F-F5E7-4F15-3A40-019E47CEC8B6}"/>
            </ac:spMkLst>
          </pc:spChg>
        </pc:sldLayoutChg>
        <pc:sldLayoutChg chg="setBg">
          <pc:chgData name="Zhihao Liu" userId="66dd78f6-25d2-410b-91c7-5a34b2c67a14" providerId="ADAL" clId="{929931E8-95C8-49C1-949A-6BC64EE4DCE4}" dt="2023-05-21T20:25:35.425" v="15696"/>
          <pc:sldLayoutMkLst>
            <pc:docMk/>
            <pc:sldMasterMk cId="269441500" sldId="2147483666"/>
            <pc:sldLayoutMk cId="60474275" sldId="214748369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804853330" sldId="214748369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187307606" sldId="214748369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541406881" sldId="2147483694"/>
          </pc:sldLayoutMkLst>
        </pc:sldLayoutChg>
        <pc:sldLayoutChg chg="modSp setBg">
          <pc:chgData name="Zhihao Liu" userId="66dd78f6-25d2-410b-91c7-5a34b2c67a14" providerId="ADAL" clId="{929931E8-95C8-49C1-949A-6BC64EE4DCE4}" dt="2023-05-21T23:17:18.396" v="19963" actId="735"/>
          <pc:sldLayoutMkLst>
            <pc:docMk/>
            <pc:sldMasterMk cId="269441500" sldId="2147483666"/>
            <pc:sldLayoutMk cId="219277279" sldId="214748369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18292358" sldId="2147483696"/>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21078242" sldId="2147483697"/>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761796927" sldId="214748369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0212161" sldId="2147483699"/>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026455617" sldId="2147483701"/>
          </pc:sldLayoutMkLst>
        </pc:sldLayoutChg>
        <pc:sldLayoutChg chg="addSp modSp setBg">
          <pc:chgData name="Zhihao Liu" userId="66dd78f6-25d2-410b-91c7-5a34b2c67a14" providerId="ADAL" clId="{929931E8-95C8-49C1-949A-6BC64EE4DCE4}" dt="2023-05-21T23:22:04.848" v="20008"/>
          <pc:sldLayoutMkLst>
            <pc:docMk/>
            <pc:sldMasterMk cId="269441500" sldId="2147483666"/>
            <pc:sldLayoutMk cId="934438829" sldId="2147483702"/>
          </pc:sldLayoutMkLst>
          <pc:cxnChg chg="add mod">
            <ac:chgData name="Zhihao Liu" userId="66dd78f6-25d2-410b-91c7-5a34b2c67a14" providerId="ADAL" clId="{929931E8-95C8-49C1-949A-6BC64EE4DCE4}" dt="2023-05-21T23:22:04.848" v="20008"/>
            <ac:cxnSpMkLst>
              <pc:docMk/>
              <pc:sldMasterMk cId="269441500" sldId="2147483666"/>
              <pc:sldLayoutMk cId="934438829" sldId="2147483702"/>
              <ac:cxnSpMk id="2" creationId="{8DABA0A7-8EC4-DA22-47E0-0ED9829E924B}"/>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449FF-AA23-4A4D-98FE-33882D8E505E}" type="datetimeFigureOut">
              <a:rPr lang="en-US" smtClean="0"/>
              <a:t>2023-05-25</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F81538-1730-4B8D-9892-811BC6E42275}" type="slidenum">
              <a:rPr lang="en-US" smtClean="0"/>
              <a:t>‹#›</a:t>
            </a:fld>
            <a:endParaRPr lang="en-US"/>
          </a:p>
        </p:txBody>
      </p:sp>
    </p:spTree>
    <p:extLst>
      <p:ext uri="{BB962C8B-B14F-4D97-AF65-F5344CB8AC3E}">
        <p14:creationId xmlns:p14="http://schemas.microsoft.com/office/powerpoint/2010/main" val="1348126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C86DA-0120-4290-BD74-34B9208F9F70}" type="datetimeFigureOut">
              <a:rPr lang="zh-CN" altLang="en-US" smtClean="0"/>
              <a:t>2023/5/25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29414-7B79-4805-93E0-7FE989C442D8}" type="slidenum">
              <a:rPr lang="zh-CN" altLang="en-US" smtClean="0"/>
              <a:t>‹#›</a:t>
            </a:fld>
            <a:endParaRPr lang="zh-CN" altLang="en-US"/>
          </a:p>
        </p:txBody>
      </p:sp>
    </p:spTree>
    <p:extLst>
      <p:ext uri="{BB962C8B-B14F-4D97-AF65-F5344CB8AC3E}">
        <p14:creationId xmlns:p14="http://schemas.microsoft.com/office/powerpoint/2010/main" val="343489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nn-NO" altLang="zh-CN" b="0" i="0" dirty="0">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Poppins" panose="00000500000000000000" pitchFamily="2" charset="0"/>
              </a:rPr>
              <a:t>Hi, my name is Zhihao. In the past of year, I work on the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Snow depth retrieval and downscaling using satellite laser altimetry, machine learning and climate reanalysis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Poppins" panose="00000500000000000000" pitchFamily="2" charset="0"/>
            </a:endParaRPr>
          </a:p>
        </p:txBody>
      </p:sp>
      <p:sp>
        <p:nvSpPr>
          <p:cNvPr id="4" name="灯片编号占位符 3"/>
          <p:cNvSpPr>
            <a:spLocks noGrp="1"/>
          </p:cNvSpPr>
          <p:nvPr>
            <p:ph type="sldNum" sz="quarter" idx="10"/>
          </p:nvPr>
        </p:nvSpPr>
        <p:spPr/>
        <p:txBody>
          <a:bodyPr/>
          <a:lstStyle/>
          <a:p>
            <a:fld id="{F3629414-7B79-4805-93E0-7FE989C442D8}" type="slidenum">
              <a:rPr lang="zh-CN" altLang="en-US" smtClean="0"/>
              <a:t>1</a:t>
            </a:fld>
            <a:endParaRPr lang="zh-CN" altLang="en-US"/>
          </a:p>
        </p:txBody>
      </p:sp>
    </p:spTree>
    <p:extLst>
      <p:ext uri="{BB962C8B-B14F-4D97-AF65-F5344CB8AC3E}">
        <p14:creationId xmlns:p14="http://schemas.microsoft.com/office/powerpoint/2010/main" val="1238461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NuthKaab co-registration method solves co-registration issue by identifying the statistic patterns of elevation differences that are related to slope and aspect. The relationship has been described by this 2-dimensional curve line. Here, when the DEM is correctly shifted back, the curve of elevation difference is going to be straight. But this solution requires calculated the slope and aspect, if the research area is entire Norway, and if the DEM is in 1 m resolution. The calculation is going to be extensive.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this study created a co-registration algorithm, called Gradient Descent co-registration. It describes the elevation difference in a 3-dimensional curved surface; it aims to find the shift matrix using gradient descent algorithm, resulting in the local minimal of NMAD.</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11</a:t>
            </a:fld>
            <a:endParaRPr lang="zh-CN" altLang="en-US"/>
          </a:p>
        </p:txBody>
      </p:sp>
    </p:spTree>
    <p:extLst>
      <p:ext uri="{BB962C8B-B14F-4D97-AF65-F5344CB8AC3E}">
        <p14:creationId xmlns:p14="http://schemas.microsoft.com/office/powerpoint/2010/main" val="628708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Bias are widespread in DEMs. Since the ICESat-2 also provide the snow-free segments. Is that possible to use ICESat-2 to correct the bias of DEM?</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One of research proposes a two-dimensional bias correction method for SRTM using elevation from ICESat-2 ATL08 product, leading to enhanced accuracy of DEM. This correction is based on slope and vegetation coverage. However, the bias can vary across multiple dimensions.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Therefore, this study employs a regression model by XGBoost to predict the bias, using various features such as terrain parameters, vegetation, and quality metrics from ICESat-2.</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 bias corrected DEM and ICESat-2 snow on measurements can be used to produce the snow depth.</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12</a:t>
            </a:fld>
            <a:endParaRPr lang="zh-CN" altLang="en-US"/>
          </a:p>
        </p:txBody>
      </p:sp>
    </p:spTree>
    <p:extLst>
      <p:ext uri="{BB962C8B-B14F-4D97-AF65-F5344CB8AC3E}">
        <p14:creationId xmlns:p14="http://schemas.microsoft.com/office/powerpoint/2010/main" val="89836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is the downscaling?</a:t>
            </a:r>
          </a:p>
          <a:p>
            <a:endParaRPr lang="en-US" altLang="zh-CN" dirty="0"/>
          </a:p>
          <a:p>
            <a:r>
              <a:rPr lang="en-US" altLang="zh-CN" dirty="0"/>
              <a:t>This is Bernd’s profile picture, I choose it because this is in low-resolution; it has only 150 by 211 pixels. With the development of AI, which has been training by million human faces, so AI is able to restore the details according to the experience from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is called downscaling in climate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so many studies imply there is a repeated pattern of snow depth distribution, so is it possible to do it by machine learning?</a:t>
            </a:r>
          </a:p>
          <a:p>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13</a:t>
            </a:fld>
            <a:endParaRPr lang="zh-CN" altLang="en-US"/>
          </a:p>
        </p:txBody>
      </p:sp>
    </p:spTree>
    <p:extLst>
      <p:ext uri="{BB962C8B-B14F-4D97-AF65-F5344CB8AC3E}">
        <p14:creationId xmlns:p14="http://schemas.microsoft.com/office/powerpoint/2010/main" val="1465355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 have snow depth input from ERA5 Land, which is the mean snow depth representing a grid of 9 km. And </a:t>
            </a:r>
            <a:r>
              <a:rPr lang="en-US" altLang="zh-CN" dirty="0" err="1"/>
              <a:t>thi</a:t>
            </a:r>
            <a:r>
              <a:rPr lang="nn-NO" altLang="zh-CN" dirty="0"/>
              <a:t>s transfer function should be able to </a:t>
            </a:r>
            <a:r>
              <a:rPr lang="en-US" altLang="zh-CN" dirty="0"/>
              <a:t>reproduce the deviation of local snow depth relative to the mean value. So that we got the downscaled snow depth.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do this, this transfer regressor is trained by</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The difference of snow depth from ICESat-2 and snow depth from ERA</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Then, the feature in this table are used in regression</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In the end, we get the snow depth by sum up the predicted value and snow depth from ERA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14</a:t>
            </a:fld>
            <a:endParaRPr lang="zh-CN" altLang="en-US"/>
          </a:p>
        </p:txBody>
      </p:sp>
    </p:spTree>
    <p:extLst>
      <p:ext uri="{BB962C8B-B14F-4D97-AF65-F5344CB8AC3E}">
        <p14:creationId xmlns:p14="http://schemas.microsoft.com/office/powerpoint/2010/main" val="2417108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The NMAD shows a 2% improvement for DTM1, while DTM10, GLO30, and FAB exhibit an improvement of 22%, 21%, and 35%, respectively. Subsequently, after co‑registration, the percentage of points with a deviation less than 0.5 m from ICESat‑2 snow‑free segments is calculated to be 48.9%, 49.13%, 23.7%, and 27.2% for DTM1, DTM10, GLO30, and FAB, respectively.</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If using ICESat-2 snow free segments as reference to correct DEMs, the corrected residual errors have approximate 0.55 m for DTM1 and DTM10, 0.9 m and 1.0 m for Copernicus GLO30 and FABDEM. This is the overall discrepancy, if we look into in statistical bins.</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16</a:t>
            </a:fld>
            <a:endParaRPr lang="zh-CN" altLang="en-US"/>
          </a:p>
        </p:txBody>
      </p:sp>
    </p:spTree>
    <p:extLst>
      <p:ext uri="{BB962C8B-B14F-4D97-AF65-F5344CB8AC3E}">
        <p14:creationId xmlns:p14="http://schemas.microsoft.com/office/powerpoint/2010/main" val="2279236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Figure @fig:binning a, the aspect-dependent error, or the fingerprint of misalignment, is depicted and removed through co-registration, where the median value (Q2) is located close to zero for all bins. However, the 25% quantile (Q1) and the 75% quartile (Q3) are still skewed negative (i.e., Q3-Q2 &lt; Q2-Q1) . Significant negative bias has been identified for large slopes (Figure @fig:binning b) as there exists a nearly linear relationship between median and slope. Some studies have applied vertical bias correction based on slope [@enderlin.etal_2022], slope and vegetation [@magruder.etal_2021], or laser incidence angles and vegetation [@tian.shan_2021]. However, this study shows that the bias does exist over convex terrain but is not significant over concave terrain, indicated by TPI and curvature bins (Figure @fig:binning c).</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And the bias correction can remove these bias patterns.</a:t>
            </a:r>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17</a:t>
            </a:fld>
            <a:endParaRPr lang="zh-CN" altLang="en-US"/>
          </a:p>
        </p:txBody>
      </p:sp>
    </p:spTree>
    <p:extLst>
      <p:ext uri="{BB962C8B-B14F-4D97-AF65-F5344CB8AC3E}">
        <p14:creationId xmlns:p14="http://schemas.microsoft.com/office/powerpoint/2010/main" val="174957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To further investigating the negative skewness, Figure 5.1 plots nine curvature combinations </a:t>
            </a:r>
            <a:r>
              <a:rPr lang="en-US" altLang="zh-CN" b="0" i="0" dirty="0" err="1">
                <a:effectLst/>
                <a:latin typeface="Times New Roman" panose="02020603050405020304" pitchFamily="18" charset="0"/>
              </a:rPr>
              <a:t>catego</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rized</a:t>
            </a:r>
            <a:r>
              <a:rPr lang="en-US" altLang="zh-CN" b="0" i="0" dirty="0">
                <a:effectLst/>
                <a:latin typeface="Times New Roman" panose="02020603050405020304" pitchFamily="18" charset="0"/>
              </a:rPr>
              <a:t> by profile curvature and plan curvature. The aggregated mean value of elevation differences</a:t>
            </a:r>
            <a:br>
              <a:rPr lang="en-US" altLang="zh-CN" dirty="0"/>
            </a:br>
            <a:r>
              <a:rPr lang="en-US" altLang="zh-CN" b="0" i="0" dirty="0">
                <a:effectLst/>
                <a:latin typeface="Times New Roman" panose="02020603050405020304" pitchFamily="18" charset="0"/>
              </a:rPr>
              <a:t>reveals that convex ridged terrain (positive plan curvature and negative profile curvature) typically</a:t>
            </a:r>
            <a:br>
              <a:rPr lang="en-US" altLang="zh-CN" dirty="0"/>
            </a:br>
            <a:r>
              <a:rPr lang="en-US" altLang="zh-CN" b="0" i="0" dirty="0">
                <a:effectLst/>
                <a:latin typeface="Times New Roman" panose="02020603050405020304" pitchFamily="18" charset="0"/>
              </a:rPr>
              <a:t>exhibits the negative skewness (Figure 5.1 </a:t>
            </a:r>
            <a:r>
              <a:rPr lang="en-US" altLang="zh-CN" b="0" i="0" dirty="0" err="1">
                <a:effectLst/>
                <a:latin typeface="Times New Roman" panose="02020603050405020304" pitchFamily="18" charset="0"/>
              </a:rPr>
              <a:t>a,g</a:t>
            </a:r>
            <a:r>
              <a:rPr lang="en-US" altLang="zh-CN" b="0" i="0" dirty="0">
                <a:effectLst/>
                <a:latin typeface="Times New Roman" panose="02020603050405020304" pitchFamily="18" charset="0"/>
              </a:rPr>
              <a:t>). A concave bowl‑shaped terrain with negative profile</a:t>
            </a:r>
            <a:br>
              <a:rPr lang="en-US" altLang="zh-CN" dirty="0"/>
            </a:br>
            <a:r>
              <a:rPr lang="en-US" altLang="zh-CN" b="0" i="0" dirty="0">
                <a:effectLst/>
                <a:latin typeface="Times New Roman" panose="02020603050405020304" pitchFamily="18" charset="0"/>
              </a:rPr>
              <a:t>curvature does not have much negative skewness, even at high slopes (Figure 5.1 b), thereby </a:t>
            </a:r>
            <a:r>
              <a:rPr lang="en-US" altLang="zh-CN" b="0" i="0" dirty="0" err="1">
                <a:effectLst/>
                <a:latin typeface="Times New Roman" panose="02020603050405020304" pitchFamily="18" charset="0"/>
              </a:rPr>
              <a:t>indicat</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ing</a:t>
            </a:r>
            <a:r>
              <a:rPr lang="en-US" altLang="zh-CN" b="0" i="0" dirty="0">
                <a:effectLst/>
                <a:latin typeface="Times New Roman" panose="02020603050405020304" pitchFamily="18" charset="0"/>
              </a:rPr>
              <a:t> that the observed linear relationship between bias and slope (Figure 4.2 b) is mainly contributed</a:t>
            </a:r>
            <a:br>
              <a:rPr lang="en-US" altLang="zh-CN" dirty="0"/>
            </a:br>
            <a:r>
              <a:rPr lang="en-US" altLang="zh-CN" b="0" i="0" dirty="0">
                <a:effectLst/>
                <a:latin typeface="Times New Roman" panose="02020603050405020304" pitchFamily="18" charset="0"/>
              </a:rPr>
              <a:t>by plan curvature. Moreover, the canopy height contributes significantly to positive bias when the</a:t>
            </a:r>
            <a:br>
              <a:rPr lang="en-US" altLang="zh-CN" dirty="0"/>
            </a:br>
            <a:r>
              <a:rPr lang="en-US" altLang="zh-CN" b="0" i="0" dirty="0">
                <a:effectLst/>
                <a:latin typeface="Times New Roman" panose="02020603050405020304" pitchFamily="18" charset="0"/>
              </a:rPr>
              <a:t>canopy is short upon concave terrain, but it cannot equalize for all the observed negative skewness</a:t>
            </a:r>
            <a:br>
              <a:rPr lang="en-US" altLang="zh-CN" dirty="0"/>
            </a:br>
            <a:r>
              <a:rPr lang="en-US" altLang="zh-CN" b="0" i="0" dirty="0">
                <a:effectLst/>
                <a:latin typeface="Times New Roman" panose="02020603050405020304" pitchFamily="18" charset="0"/>
              </a:rPr>
              <a:t>(Figure 5.1 c). Therefore, it can be inferred that plan curvature plays a significant role in influencing</a:t>
            </a:r>
            <a:br>
              <a:rPr lang="en-US" altLang="zh-CN" dirty="0"/>
            </a:br>
            <a:r>
              <a:rPr lang="en-US" altLang="zh-CN" b="0" i="0" dirty="0">
                <a:effectLst/>
                <a:latin typeface="Times New Roman" panose="02020603050405020304" pitchFamily="18" charset="0"/>
              </a:rPr>
              <a:t>skewness. Based on these findings, this study does not recommend any bias correction based solely</a:t>
            </a:r>
            <a:br>
              <a:rPr lang="en-US" altLang="zh-CN" dirty="0"/>
            </a:br>
            <a:r>
              <a:rPr lang="en-US" altLang="zh-CN" b="0" i="0" dirty="0">
                <a:effectLst/>
                <a:latin typeface="Times New Roman" panose="02020603050405020304" pitchFamily="18" charset="0"/>
              </a:rPr>
              <a:t>on slope and/or canopy height. Instead, the bias correction method used in this study can remove the</a:t>
            </a:r>
            <a:br>
              <a:rPr lang="en-US" altLang="zh-CN" dirty="0"/>
            </a:br>
            <a:r>
              <a:rPr lang="en-US" altLang="zh-CN" b="0" i="0" dirty="0">
                <a:effectLst/>
                <a:latin typeface="Times New Roman" panose="02020603050405020304" pitchFamily="18" charset="0"/>
              </a:rPr>
              <a:t>negative skewness over different features (Figure 5.1 </a:t>
            </a:r>
            <a:r>
              <a:rPr lang="en-US" altLang="zh-CN" b="0" i="0" dirty="0" err="1">
                <a:effectLst/>
                <a:latin typeface="Times New Roman" panose="02020603050405020304" pitchFamily="18" charset="0"/>
              </a:rPr>
              <a:t>d,e,f</a:t>
            </a:r>
            <a:r>
              <a:rPr lang="en-US" altLang="zh-CN" b="0" i="0" dirty="0">
                <a:effectLst/>
                <a:latin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18</a:t>
            </a:fld>
            <a:endParaRPr lang="zh-CN" altLang="en-US"/>
          </a:p>
        </p:txBody>
      </p:sp>
    </p:spTree>
    <p:extLst>
      <p:ext uri="{BB962C8B-B14F-4D97-AF65-F5344CB8AC3E}">
        <p14:creationId xmlns:p14="http://schemas.microsoft.com/office/powerpoint/2010/main" val="2078216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The ICESat2‑DTM1 derived snow depth showed excellent correlation (R‑Squared 0.94) with lidar‑based snow depth validation from Spring 2022 (67 points). </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In Hardangervidda, the drone trip on 11th March 2022 corresponded 68 valid snow-on-surface measurements to the ATL08 segments on 5th March 2022. Figure @fig:lidar_validation shows a scatter plot indicating a very good agreement, where the ICESat-2 - DTM1 model has an R-Squared of 0.94 and RMSE of 0.22 m. It is important to note that the validation snow depth is calculated based on DTM1 as reference ground, so that the DTM10 (has a resolution of 10-meters) got an R-Squared value of 0.77 with an RMSE of 0.40 m. On the other hand, global DEMs such as GLO30 and FAB achieve good fitness after applying bias correction, with R-Squared values of 0.76 and 0.74 and RMSEs of 0.49 m and 0.53 m, respectively.</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19</a:t>
            </a:fld>
            <a:endParaRPr lang="zh-CN" altLang="en-US"/>
          </a:p>
        </p:txBody>
      </p:sp>
    </p:spTree>
    <p:extLst>
      <p:ext uri="{BB962C8B-B14F-4D97-AF65-F5344CB8AC3E}">
        <p14:creationId xmlns:p14="http://schemas.microsoft.com/office/powerpoint/2010/main" val="1847469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Times New Roman" panose="02020603050405020304" pitchFamily="18" charset="0"/>
              </a:rPr>
              <a:t>The snow depth from ERA5</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Land that needs to be downscaled shows no variability at this scale (a). The NVE’s ALS snow </a:t>
            </a:r>
            <a:r>
              <a:rPr lang="en-US" altLang="zh-CN" b="0" i="0" dirty="0" err="1">
                <a:solidFill>
                  <a:srgbClr val="000000"/>
                </a:solidFill>
                <a:effectLst/>
                <a:latin typeface="Times New Roman" panose="02020603050405020304" pitchFamily="18" charset="0"/>
              </a:rPr>
              <a:t>surveyconducted</a:t>
            </a:r>
            <a:r>
              <a:rPr lang="en-US" altLang="zh-CN" b="0" i="0" dirty="0">
                <a:solidFill>
                  <a:srgbClr val="000000"/>
                </a:solidFill>
                <a:effectLst/>
                <a:latin typeface="Times New Roman" panose="02020603050405020304" pitchFamily="18" charset="0"/>
              </a:rPr>
              <a:t> in April 2008 provided validation strip, which is located in the northwest of the survey area.</a:t>
            </a:r>
            <a:br>
              <a:rPr lang="en-US" altLang="zh-CN" b="0" i="0" dirty="0">
                <a:solidFill>
                  <a:srgbClr val="000000"/>
                </a:solidFill>
                <a:effectLst/>
                <a:latin typeface="system-ui"/>
              </a:rPr>
            </a:br>
            <a:r>
              <a:rPr lang="en-US" altLang="zh-CN" b="0" i="0" dirty="0">
                <a:solidFill>
                  <a:srgbClr val="000000"/>
                </a:solidFill>
                <a:effectLst/>
                <a:latin typeface="Times New Roman" panose="02020603050405020304" pitchFamily="18" charset="0"/>
              </a:rPr>
              <a:t>(d) and show significant variations across depressions and hilltops. The same strip is also displayed</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in </a:t>
            </a:r>
            <a:r>
              <a:rPr lang="en-US" altLang="zh-CN" b="0" i="0" dirty="0" err="1">
                <a:solidFill>
                  <a:srgbClr val="000000"/>
                </a:solidFill>
                <a:effectLst/>
                <a:latin typeface="Times New Roman" panose="02020603050405020304" pitchFamily="18" charset="0"/>
              </a:rPr>
              <a:t>Melvold</a:t>
            </a:r>
            <a:r>
              <a:rPr lang="en-US" altLang="zh-CN" b="0" i="0" dirty="0">
                <a:solidFill>
                  <a:srgbClr val="000000"/>
                </a:solidFill>
                <a:effectLst/>
                <a:latin typeface="Times New Roman" panose="02020603050405020304" pitchFamily="18" charset="0"/>
              </a:rPr>
              <a:t> &amp; </a:t>
            </a:r>
            <a:r>
              <a:rPr lang="en-US" altLang="zh-CN" b="0" i="0" dirty="0" err="1">
                <a:solidFill>
                  <a:srgbClr val="000000"/>
                </a:solidFill>
                <a:effectLst/>
                <a:latin typeface="Times New Roman" panose="02020603050405020304" pitchFamily="18" charset="0"/>
              </a:rPr>
              <a:t>Skaugen</a:t>
            </a:r>
            <a:r>
              <a:rPr lang="en-US" altLang="zh-CN" b="0" i="0" dirty="0">
                <a:solidFill>
                  <a:srgbClr val="000000"/>
                </a:solidFill>
                <a:effectLst/>
                <a:latin typeface="Times New Roman" panose="02020603050405020304" pitchFamily="18" charset="0"/>
              </a:rPr>
              <a:t> (2013)’s Figure 3 (b). The downscaled snow depth from the ICESat 2 ‑ DTM1</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model reproduced most of the variability (c). Moreover, there were differences between the model</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and validation, which are shown in (e), while the profile difference is visible in (f). The depressions are</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numbered 1 to 14, from west to east. Note: The validated snow depth is at a resolution of 2 meters</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and excludes the water surface, where values are zero. The model is trained in a region that is 100 </a:t>
            </a:r>
            <a:r>
              <a:rPr lang="en-US" altLang="zh-CN" b="0" i="0" dirty="0" err="1">
                <a:solidFill>
                  <a:srgbClr val="000000"/>
                </a:solidFill>
                <a:effectLst/>
                <a:latin typeface="Times New Roman" panose="02020603050405020304" pitchFamily="18" charset="0"/>
              </a:rPr>
              <a:t>kmwider</a:t>
            </a:r>
            <a:r>
              <a:rPr lang="en-US" altLang="zh-CN" b="0" i="0" dirty="0">
                <a:solidFill>
                  <a:srgbClr val="000000"/>
                </a:solidFill>
                <a:effectLst/>
                <a:latin typeface="Times New Roman" panose="02020603050405020304" pitchFamily="18" charset="0"/>
              </a:rPr>
              <a:t>   the validation area in all directions. The downscaling model output has a resolution of 10</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meters and includes water surfaces where values may not be reliable.</a:t>
            </a:r>
            <a:endParaRPr lang="en-US" altLang="zh-CN" b="0" i="0" dirty="0">
              <a:solidFill>
                <a:srgbClr val="000000"/>
              </a:solidFill>
              <a:effectLst/>
              <a:latin typeface="system-ui"/>
            </a:endParaRPr>
          </a:p>
          <a:p>
            <a:br>
              <a:rPr lang="en-US" altLang="zh-CN" b="0" i="0" dirty="0">
                <a:solidFill>
                  <a:srgbClr val="000000"/>
                </a:solidFill>
                <a:effectLst/>
                <a:latin typeface="system-ui"/>
              </a:rPr>
            </a:b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23</a:t>
            </a:fld>
            <a:endParaRPr lang="zh-CN" altLang="en-US"/>
          </a:p>
        </p:txBody>
      </p:sp>
    </p:spTree>
    <p:extLst>
      <p:ext uri="{BB962C8B-B14F-4D97-AF65-F5344CB8AC3E}">
        <p14:creationId xmlns:p14="http://schemas.microsoft.com/office/powerpoint/2010/main" val="1530793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25</a:t>
            </a:fld>
            <a:endParaRPr lang="zh-CN" altLang="en-US"/>
          </a:p>
        </p:txBody>
      </p:sp>
    </p:spTree>
    <p:extLst>
      <p:ext uri="{BB962C8B-B14F-4D97-AF65-F5344CB8AC3E}">
        <p14:creationId xmlns:p14="http://schemas.microsoft.com/office/powerpoint/2010/main" val="332104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start with the background of the study:</a:t>
            </a:r>
          </a:p>
          <a:p>
            <a:pPr marL="171450" indent="-171450">
              <a:buFontTx/>
              <a:buChar char="-"/>
            </a:pPr>
            <a:r>
              <a:rPr lang="en-US" altLang="zh-CN" dirty="0"/>
              <a:t>Why the seasonal snow accumulation is important.</a:t>
            </a:r>
          </a:p>
          <a:p>
            <a:pPr marL="171450" indent="-171450">
              <a:buFontTx/>
              <a:buChar char="-"/>
            </a:pPr>
            <a:r>
              <a:rPr lang="en-US" altLang="zh-CN" dirty="0"/>
              <a:t>Why the current solutions are not good enough?</a:t>
            </a:r>
          </a:p>
          <a:p>
            <a:pPr marL="0" indent="0">
              <a:buFontTx/>
              <a:buNone/>
            </a:pPr>
            <a:endParaRPr lang="en-US" altLang="zh-CN" dirty="0"/>
          </a:p>
          <a:p>
            <a:pPr marL="171450" indent="-171450">
              <a:buFontTx/>
              <a:buChar char="-"/>
            </a:pPr>
            <a:endParaRPr lang="en-US" altLang="zh-CN" dirty="0"/>
          </a:p>
          <a:p>
            <a:pPr marL="0" indent="0">
              <a:buFontTx/>
              <a:buNone/>
            </a:pPr>
            <a:r>
              <a:rPr lang="en-US" altLang="zh-CN" dirty="0"/>
              <a:t>Next, I will elaborate on my method.</a:t>
            </a:r>
          </a:p>
          <a:p>
            <a:pPr marL="171450" indent="-171450">
              <a:buFontTx/>
              <a:buChar char="-"/>
            </a:pPr>
            <a:r>
              <a:rPr lang="en-US" altLang="zh-CN" dirty="0"/>
              <a:t>The co-registration and bias correction are the necessary steps for snow depth retrieval.</a:t>
            </a:r>
          </a:p>
          <a:p>
            <a:pPr marL="171450" indent="-171450">
              <a:buFontTx/>
              <a:buChar char="-"/>
            </a:pPr>
            <a:r>
              <a:rPr lang="en-US" altLang="zh-CN" dirty="0"/>
              <a:t>And the downscaling is how I use my observation and generate final snow depth at hillslope scales.</a:t>
            </a:r>
          </a:p>
          <a:p>
            <a:pPr marL="171450" indent="-171450">
              <a:buFontTx/>
              <a:buChar char="-"/>
            </a:pPr>
            <a:endParaRPr lang="en-US" altLang="zh-CN" dirty="0"/>
          </a:p>
          <a:p>
            <a:pPr marL="0" indent="0">
              <a:buFontTx/>
              <a:buNone/>
            </a:pPr>
            <a:r>
              <a:rPr lang="en-US" altLang="zh-CN" dirty="0"/>
              <a:t>After that, I will discussion the main findings, have a discussion on my results.</a:t>
            </a:r>
          </a:p>
          <a:p>
            <a:pPr marL="171450" indent="-171450">
              <a:buFontTx/>
              <a:buChar char="-"/>
            </a:pP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a:t>
            </a:fld>
            <a:endParaRPr lang="zh-CN" altLang="en-US"/>
          </a:p>
        </p:txBody>
      </p:sp>
    </p:spTree>
    <p:extLst>
      <p:ext uri="{BB962C8B-B14F-4D97-AF65-F5344CB8AC3E}">
        <p14:creationId xmlns:p14="http://schemas.microsoft.com/office/powerpoint/2010/main" val="3924336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26</a:t>
            </a:fld>
            <a:endParaRPr lang="zh-CN" altLang="en-US"/>
          </a:p>
        </p:txBody>
      </p:sp>
    </p:spTree>
    <p:extLst>
      <p:ext uri="{BB962C8B-B14F-4D97-AF65-F5344CB8AC3E}">
        <p14:creationId xmlns:p14="http://schemas.microsoft.com/office/powerpoint/2010/main" val="2342116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27</a:t>
            </a:fld>
            <a:endParaRPr lang="zh-CN" altLang="en-US"/>
          </a:p>
        </p:txBody>
      </p:sp>
    </p:spTree>
    <p:extLst>
      <p:ext uri="{BB962C8B-B14F-4D97-AF65-F5344CB8AC3E}">
        <p14:creationId xmlns:p14="http://schemas.microsoft.com/office/powerpoint/2010/main" val="387581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endParaRPr lang="en-US" altLang="zh-CN" sz="1200" b="1"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28</a:t>
            </a:fld>
            <a:endParaRPr lang="zh-CN" altLang="en-US"/>
          </a:p>
        </p:txBody>
      </p:sp>
    </p:spTree>
    <p:extLst>
      <p:ext uri="{BB962C8B-B14F-4D97-AF65-F5344CB8AC3E}">
        <p14:creationId xmlns:p14="http://schemas.microsoft.com/office/powerpoint/2010/main" val="221802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dirty="0"/>
              <a:t>The North Atlantic Current, moderates the range of temperatures throughout the year, particularly along the coastal areas of Norway [@kaspi.schneider_2011; @keil.etal_2020]. During winter, the air temperature is usually lower than the water temperature of the current, resulting in higher evaporation rates [@seppala_2005]. Moist air masses are carried with the westerly winds, leading to heavy precipitation averaging from 1000 to 3000 mm per year in coastal areas when moist air is uplifted by the mountains</a:t>
            </a:r>
            <a:br>
              <a:rPr lang="en-US" altLang="zh-CN" sz="1200" dirty="0"/>
            </a:br>
            <a:br>
              <a:rPr lang="en-US" altLang="zh-CN" sz="1200" dirty="0"/>
            </a:br>
            <a:r>
              <a:rPr lang="en-US" altLang="zh-CN" sz="1200" dirty="0"/>
              <a:t>As, a result, in Scandinavia peninsula, here, Mainland Norway has astonished snow accumulation, particularly in western mountain, where the temperature is relatively low, and more precipitation fall as snow. </a:t>
            </a:r>
            <a:r>
              <a:rPr lang="en-US" altLang="zh-CN" sz="1200" b="0" i="0" dirty="0">
                <a:solidFill>
                  <a:srgbClr val="333333"/>
                </a:solidFill>
                <a:effectLst/>
                <a:latin typeface="Georgia" panose="02040502050405020303" pitchFamily="18" charset="0"/>
              </a:rPr>
              <a:t>Seasonal snow plays a crucial role as water reservoirs.</a:t>
            </a:r>
            <a:endParaRPr lang="en-US" altLang="zh-CN" sz="1200"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3</a:t>
            </a:fld>
            <a:endParaRPr lang="zh-CN" altLang="en-US"/>
          </a:p>
        </p:txBody>
      </p:sp>
    </p:spTree>
    <p:extLst>
      <p:ext uri="{BB962C8B-B14F-4D97-AF65-F5344CB8AC3E}">
        <p14:creationId xmlns:p14="http://schemas.microsoft.com/office/powerpoint/2010/main" val="3078535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333333"/>
                </a:solidFill>
                <a:latin typeface="Georgia" panose="02040502050405020303" pitchFamily="18" charset="0"/>
              </a:rPr>
              <a:t>For instance, the graph here indicates how much run-off comes from snow melting water. In Norway here, on average, 50% of runoff is from snowmelt, we can call this area snow-melt catchment. Particularly, in this area,</a:t>
            </a:r>
            <a:r>
              <a:rPr lang="en-US" altLang="zh-CN" sz="1200" b="0" i="0" dirty="0">
                <a:solidFill>
                  <a:srgbClr val="333333"/>
                </a:solidFill>
                <a:effectLst/>
                <a:latin typeface="Georgia" panose="02040502050405020303" pitchFamily="18" charset="0"/>
              </a:rPr>
              <a:t> the alterations in snowpacks can significantly impact water availability. But accurately estimating the depth of the snowpack remains a challenge.</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4</a:t>
            </a:fld>
            <a:endParaRPr lang="zh-CN" altLang="en-US"/>
          </a:p>
        </p:txBody>
      </p:sp>
    </p:spTree>
    <p:extLst>
      <p:ext uri="{BB962C8B-B14F-4D97-AF65-F5344CB8AC3E}">
        <p14:creationId xmlns:p14="http://schemas.microsoft.com/office/powerpoint/2010/main" val="720891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Seasonal snow plays a crucial role as water reservoirs and energy balance component.</a:t>
            </a:r>
            <a:r>
              <a:rPr lang="en-US" altLang="zh-CN" sz="1200" dirty="0">
                <a:solidFill>
                  <a:srgbClr val="333333"/>
                </a:solidFill>
                <a:latin typeface="Georgia" panose="02040502050405020303" pitchFamily="18" charset="0"/>
              </a:rPr>
              <a:t> For instance, the graph here indicates how much run-off comes from snow melting water. In Norway here, on average, 50% of runoff is from snowmelt, we can call this area snow-melt catchment. Particularly, in this area,</a:t>
            </a:r>
            <a:r>
              <a:rPr lang="en-US" altLang="zh-CN" sz="1200" b="0" i="0" dirty="0">
                <a:solidFill>
                  <a:srgbClr val="333333"/>
                </a:solidFill>
                <a:effectLst/>
                <a:latin typeface="Georgia" panose="02040502050405020303" pitchFamily="18" charset="0"/>
              </a:rPr>
              <a:t> the alterations in snowpacks can significantly impact water availability. But accurately estimating the depth of the snowpack remains a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The </a:t>
            </a:r>
            <a:r>
              <a:rPr lang="en-US" altLang="zh-CN" b="0" i="0" dirty="0">
                <a:solidFill>
                  <a:srgbClr val="222222"/>
                </a:solidFill>
                <a:effectLst/>
                <a:latin typeface="??"/>
              </a:rPr>
              <a:t>global snow mass products presented here have huge differences, ranging up to 50%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Georgia" panose="02040502050405020303" pitchFamily="18" charset="0"/>
              </a:rPr>
              <a:t>At the local scale, snow has a complex spatial variability. Most of the products are not able to describe the subgrid distribution of snow depth. Because</a:t>
            </a:r>
            <a:r>
              <a:rPr lang="zh-CN" altLang="en-US" dirty="0">
                <a:solidFill>
                  <a:schemeClr val="tx1"/>
                </a:solidFill>
                <a:latin typeface="+mn-lt"/>
              </a:rPr>
              <a:t> </a:t>
            </a:r>
            <a:r>
              <a:rPr lang="en-US" altLang="zh-CN" dirty="0">
                <a:solidFill>
                  <a:srgbClr val="333333"/>
                </a:solidFill>
                <a:latin typeface="Georgia" panose="02040502050405020303" pitchFamily="18" charset="0"/>
              </a:rPr>
              <a:t>it is related to complicated physical process such as wind-redistribution and snow-vegetation interactions. It requires much more high-resolution snow depth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But weather stations are generally located in gentle terrain, which makes it difficult to represent the snow depth with varying topography.</a:t>
            </a:r>
            <a:endParaRPr lang="en-US" altLang="zh-CN"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5</a:t>
            </a:fld>
            <a:endParaRPr lang="zh-CN" altLang="en-US"/>
          </a:p>
        </p:txBody>
      </p:sp>
    </p:spTree>
    <p:extLst>
      <p:ext uri="{BB962C8B-B14F-4D97-AF65-F5344CB8AC3E}">
        <p14:creationId xmlns:p14="http://schemas.microsoft.com/office/powerpoint/2010/main" val="2397568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Seasonal snow plays a crucial role as water reservoirs and energy balance component.</a:t>
            </a:r>
            <a:r>
              <a:rPr lang="en-US" altLang="zh-CN" sz="1200" dirty="0">
                <a:solidFill>
                  <a:srgbClr val="333333"/>
                </a:solidFill>
                <a:latin typeface="Georgia" panose="02040502050405020303" pitchFamily="18" charset="0"/>
              </a:rPr>
              <a:t> For instance, the graph here indicates how much run-off comes from snow melting water. In Norway here, on average, 50% of runoff is from snowmelt, we can call this area snow-melt catchment. Particularly, in this area,</a:t>
            </a:r>
            <a:r>
              <a:rPr lang="en-US" altLang="zh-CN" sz="1200" b="0" i="0" dirty="0">
                <a:solidFill>
                  <a:srgbClr val="333333"/>
                </a:solidFill>
                <a:effectLst/>
                <a:latin typeface="Georgia" panose="02040502050405020303" pitchFamily="18" charset="0"/>
              </a:rPr>
              <a:t> the alterations in snowpacks can significantly impact water availability. But accurately estimating the depth of the snowpack remains a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The </a:t>
            </a:r>
            <a:r>
              <a:rPr lang="en-US" altLang="zh-CN" b="0" i="0" dirty="0">
                <a:solidFill>
                  <a:srgbClr val="222222"/>
                </a:solidFill>
                <a:effectLst/>
                <a:latin typeface="??"/>
              </a:rPr>
              <a:t>global snow mass products presented here have huge differences, ranging up to 50%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Georgia" panose="02040502050405020303" pitchFamily="18" charset="0"/>
              </a:rPr>
              <a:t>At the local scale, snow has a complex spatial variability. Most of the products are not able to describe the subgrid distribution of snow depth. Because</a:t>
            </a:r>
            <a:r>
              <a:rPr lang="zh-CN" altLang="en-US" dirty="0">
                <a:solidFill>
                  <a:schemeClr val="tx1"/>
                </a:solidFill>
                <a:latin typeface="+mn-lt"/>
              </a:rPr>
              <a:t> </a:t>
            </a:r>
            <a:r>
              <a:rPr lang="en-US" altLang="zh-CN" dirty="0">
                <a:solidFill>
                  <a:srgbClr val="333333"/>
                </a:solidFill>
                <a:latin typeface="Georgia" panose="02040502050405020303" pitchFamily="18" charset="0"/>
              </a:rPr>
              <a:t>it is related to complicated physical process such as wind-redistribution and snow-vegetation interactions. It requires much more high-resolution snow depth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But weather stations are generally located in gentle terrain, which makes it difficult to represent the snow depth with varying topography.</a:t>
            </a:r>
            <a:endParaRPr lang="en-US" altLang="zh-CN"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6</a:t>
            </a:fld>
            <a:endParaRPr lang="zh-CN" altLang="en-US"/>
          </a:p>
        </p:txBody>
      </p:sp>
    </p:spTree>
    <p:extLst>
      <p:ext uri="{BB962C8B-B14F-4D97-AF65-F5344CB8AC3E}">
        <p14:creationId xmlns:p14="http://schemas.microsoft.com/office/powerpoint/2010/main" val="3955749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a:solidFill>
                  <a:schemeClr val="tx1">
                    <a:lumMod val="85000"/>
                    <a:lumOff val="15000"/>
                  </a:schemeClr>
                </a:solidFill>
              </a:rPr>
              <a:t>Why we know so few about snow depth in mountain environments?</a:t>
            </a:r>
            <a:br>
              <a:rPr lang="en-US" altLang="zh-CN" sz="1200" b="0" dirty="0">
                <a:solidFill>
                  <a:schemeClr val="tx1">
                    <a:lumMod val="85000"/>
                    <a:lumOff val="15000"/>
                  </a:schemeClr>
                </a:solidFill>
              </a:rPr>
            </a:br>
            <a:br>
              <a:rPr lang="en-US" altLang="zh-CN" sz="1200" b="0" dirty="0">
                <a:solidFill>
                  <a:schemeClr val="tx1">
                    <a:lumMod val="85000"/>
                    <a:lumOff val="15000"/>
                  </a:schemeClr>
                </a:solidFill>
              </a:rPr>
            </a:br>
            <a:r>
              <a:rPr lang="en-US" altLang="zh-CN" sz="1200" b="0" dirty="0">
                <a:solidFill>
                  <a:schemeClr val="tx1">
                    <a:lumMod val="85000"/>
                    <a:lumOff val="15000"/>
                  </a:schemeClr>
                </a:solidFill>
              </a:rPr>
              <a:t>This is the remote sensing techniques for snow depth today. </a:t>
            </a:r>
          </a:p>
          <a:p>
            <a:endParaRPr lang="nn-NO" altLang="zh-CN" sz="1200" b="0" dirty="0">
              <a:solidFill>
                <a:schemeClr val="tx1">
                  <a:lumMod val="85000"/>
                  <a:lumOff val="15000"/>
                </a:schemeClr>
              </a:solidFill>
            </a:endParaRPr>
          </a:p>
          <a:p>
            <a:pPr marL="171450" indent="-171450">
              <a:buFontTx/>
              <a:buChar char="-"/>
            </a:pPr>
            <a:r>
              <a:rPr lang="en-US" altLang="zh-CN" sz="1200" b="1" dirty="0">
                <a:solidFill>
                  <a:schemeClr val="tx1">
                    <a:lumMod val="85000"/>
                    <a:lumOff val="15000"/>
                  </a:schemeClr>
                </a:solidFill>
              </a:rPr>
              <a:t>The passive microwave radiometers have been used since 1978, it used the brightness temperature differences at 19 and 37 GHz channels to calculate the snow depth. The resolution ranges from 25km to 50km, this method does not work in mountain terrain, and does not work for dense vegetated area because of interference. Moreover, the presence of liquid water also significantly increases microwave absorption.</a:t>
            </a:r>
          </a:p>
          <a:p>
            <a:pPr marL="171450" indent="-171450">
              <a:buFontTx/>
              <a:buChar char="-"/>
            </a:pPr>
            <a:r>
              <a:rPr lang="en-US" altLang="zh-CN" sz="1200" b="1" dirty="0">
                <a:solidFill>
                  <a:schemeClr val="tx1">
                    <a:lumMod val="85000"/>
                    <a:lumOff val="15000"/>
                  </a:schemeClr>
                </a:solidFill>
              </a:rPr>
              <a:t>The active radar scattering singles can also be used to retrieve snow depth. The backscattering signals are from air-snow interface, within snowpack, and snow-ground interface, in which only the signals from snowpack is useful. If there is an ice layer, the signal A will be interference. The liquid water content is also the problem, so this does not work for wet snow. This method has been optimized to estimate dry snow depth at resolution 500 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b="1" dirty="0">
                <a:solidFill>
                  <a:schemeClr val="tx1">
                    <a:lumMod val="85000"/>
                    <a:lumOff val="15000"/>
                  </a:schemeClr>
                </a:solidFill>
              </a:rPr>
              <a:t>The last commonly used solution is elevation differencing. Surveying the surface twice and calculate the difference. This can provide high resolution snow depth. The airborne lidar is local interest and costly. But, with the advent of laser altimetry, it is possible to address the snow depth at the hillslope scale.</a:t>
            </a:r>
            <a:endParaRPr lang="nn-NO" altLang="zh-CN" sz="1200" b="1" dirty="0">
              <a:solidFill>
                <a:schemeClr val="tx1">
                  <a:lumMod val="85000"/>
                  <a:lumOff val="15000"/>
                </a:schemeClr>
              </a:solidFill>
            </a:endParaRPr>
          </a:p>
          <a:p>
            <a:pPr marL="171450" indent="-171450">
              <a:buFontTx/>
              <a:buChar char="-"/>
            </a:pPr>
            <a:endParaRPr lang="en-US" altLang="zh-CN" sz="1200" b="1"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7</a:t>
            </a:fld>
            <a:endParaRPr lang="zh-CN" altLang="en-US"/>
          </a:p>
        </p:txBody>
      </p:sp>
    </p:spTree>
    <p:extLst>
      <p:ext uri="{BB962C8B-B14F-4D97-AF65-F5344CB8AC3E}">
        <p14:creationId xmlns:p14="http://schemas.microsoft.com/office/powerpoint/2010/main" val="427211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dirty="0"/>
              <a:t>So, following with the idea of elevation differencing, what kind of challenges are expected to get snow depth?</a:t>
            </a:r>
          </a:p>
          <a:p>
            <a:pPr marL="0" indent="0">
              <a:buFontTx/>
              <a:buNone/>
            </a:pPr>
            <a:endParaRPr lang="en-US" altLang="zh-CN" sz="1200" dirty="0"/>
          </a:p>
          <a:p>
            <a:pPr marL="0" indent="0">
              <a:buFontTx/>
              <a:buNone/>
            </a:pPr>
            <a:r>
              <a:rPr lang="en-US" altLang="zh-CN" sz="1200" dirty="0"/>
              <a:t>First, this method requires snow-free DEMs. And the magnitude of seasonal snow surface elevation change is relatively small compared to the uncertainties associated with DEMs. </a:t>
            </a:r>
          </a:p>
          <a:p>
            <a:pPr marL="171450" indent="-171450">
              <a:buFontTx/>
              <a:buChar char="-"/>
            </a:pPr>
            <a:r>
              <a:rPr lang="en-US" altLang="zh-CN" sz="1200" dirty="0"/>
              <a:t>Hence, we need to carefully co-registration two datasets.</a:t>
            </a:r>
          </a:p>
          <a:p>
            <a:pPr marL="171450" indent="-171450">
              <a:buFontTx/>
              <a:buChar char="-"/>
            </a:pPr>
            <a:r>
              <a:rPr lang="en-US" altLang="zh-CN" sz="1200" dirty="0"/>
              <a:t>Moreover, biases are widely present in DEMs. It calls the need for strict quality control and bias correction. Otherwise, we only get noise instead of snow depth.</a:t>
            </a:r>
          </a:p>
          <a:p>
            <a:pPr marL="171450" indent="-171450">
              <a:buFontTx/>
              <a:buChar char="-"/>
            </a:pPr>
            <a:r>
              <a:rPr lang="en-US" altLang="zh-CN" sz="1200" dirty="0"/>
              <a:t>The </a:t>
            </a:r>
            <a:r>
              <a:rPr lang="nn-NO" altLang="zh-CN" sz="1200" dirty="0"/>
              <a:t>snow-on measurements</a:t>
            </a:r>
            <a:r>
              <a:rPr lang="en-US" altLang="zh-CN" sz="1200" dirty="0"/>
              <a:t> are sparse both in time and space, raising the need for additional steps to produce a spatially complete snow-depth map. This study aims to solve it by downscaling techniques.</a:t>
            </a:r>
          </a:p>
          <a:p>
            <a:pPr marL="171450" indent="-171450">
              <a:buFontTx/>
              <a:buChar char="-"/>
            </a:pPr>
            <a:r>
              <a:rPr lang="en-US" altLang="zh-CN" sz="1200" dirty="0"/>
              <a:t>Moreover, the results need to be validated, so I joined the field trip and I also get snow depth from NVE.</a:t>
            </a:r>
          </a:p>
          <a:p>
            <a:pPr marL="171450" indent="-171450">
              <a:buFontTx/>
              <a:buChar char="-"/>
            </a:pPr>
            <a:endParaRPr lang="en-US" altLang="zh-CN" sz="1200" dirty="0"/>
          </a:p>
          <a:p>
            <a:pPr marL="171450" indent="-171450">
              <a:buFontTx/>
              <a:buChar char="-"/>
            </a:pPr>
            <a:endParaRPr lang="en-US" altLang="zh-CN" sz="1200" dirty="0"/>
          </a:p>
          <a:p>
            <a:pPr marL="0" indent="0">
              <a:buFontTx/>
              <a:buNone/>
            </a:pPr>
            <a:r>
              <a:rPr lang="en-US" altLang="zh-CN" sz="1200" dirty="0"/>
              <a:t>So the objective of this study is to develop a workflow to address these challenges and applying it using the recently 4 years data from ICESat-2 in Mainland Norway. And also validated by in situ datasets.</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8</a:t>
            </a:fld>
            <a:endParaRPr lang="zh-CN" altLang="en-US"/>
          </a:p>
        </p:txBody>
      </p:sp>
    </p:spTree>
    <p:extLst>
      <p:ext uri="{BB962C8B-B14F-4D97-AF65-F5344CB8AC3E}">
        <p14:creationId xmlns:p14="http://schemas.microsoft.com/office/powerpoint/2010/main" val="114418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 a DEM is not in perfect geo-referencing, for example, here, the DEM should be in blue, but in red. The misalignment is going to make a difference related to aspect, slope, and the how much it shifts.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our elevation differencing workflow, the co-registration of snow on and snow-free dataset datasets is the first and critical step. </a:t>
            </a:r>
          </a:p>
          <a:p>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10</a:t>
            </a:fld>
            <a:endParaRPr lang="zh-CN" altLang="en-US"/>
          </a:p>
        </p:txBody>
      </p:sp>
    </p:spTree>
    <p:extLst>
      <p:ext uri="{BB962C8B-B14F-4D97-AF65-F5344CB8AC3E}">
        <p14:creationId xmlns:p14="http://schemas.microsoft.com/office/powerpoint/2010/main" val="150924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30942D1-F88E-46F6-808C-68ED87C252E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113840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494661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62560" b="32354"/>
          <a:stretch/>
        </p:blipFill>
        <p:spPr>
          <a:xfrm>
            <a:off x="362858" y="5991317"/>
            <a:ext cx="696686" cy="624115"/>
          </a:xfrm>
          <a:prstGeom prst="rect">
            <a:avLst/>
          </a:prstGeom>
        </p:spPr>
      </p:pic>
    </p:spTree>
    <p:extLst>
      <p:ext uri="{BB962C8B-B14F-4D97-AF65-F5344CB8AC3E}">
        <p14:creationId xmlns:p14="http://schemas.microsoft.com/office/powerpoint/2010/main" val="2192772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标题幻灯片">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104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59595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4464BC-A05B-4882-9400-7FA48E7C7FAA}"/>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4061016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标题幻灯片">
    <p:bg>
      <p:bgPr>
        <a:solidFill>
          <a:srgbClr val="595959"/>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2804EA-987B-4EAB-AF9F-C006821728F2}"/>
              </a:ext>
            </a:extLst>
          </p:cNvPr>
          <p:cNvPicPr>
            <a:picLocks noChangeAspect="1"/>
          </p:cNvPicPr>
          <p:nvPr userDrawn="1"/>
        </p:nvPicPr>
        <p:blipFill rotWithShape="1">
          <a:blip r:embed="rId2"/>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1182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F94E6457-A007-4A3D-9C34-9FE65C6365BD}"/>
              </a:ext>
            </a:extLst>
          </p:cNvPr>
          <p:cNvPicPr>
            <a:picLocks noChangeAspect="1"/>
          </p:cNvPicPr>
          <p:nvPr userDrawn="1"/>
        </p:nvPicPr>
        <p:blipFill rotWithShape="1">
          <a:blip r:embed="rId3"/>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378988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2107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pic>
        <p:nvPicPr>
          <p:cNvPr id="4" name="图片 3">
            <a:extLst>
              <a:ext uri="{FF2B5EF4-FFF2-40B4-BE49-F238E27FC236}">
                <a16:creationId xmlns:a16="http://schemas.microsoft.com/office/drawing/2014/main" id="{DC89CBB0-75CD-4092-87C5-819F4D7F4276}"/>
              </a:ext>
            </a:extLst>
          </p:cNvPr>
          <p:cNvPicPr>
            <a:picLocks noChangeAspect="1"/>
          </p:cNvPicPr>
          <p:nvPr userDrawn="1"/>
        </p:nvPicPr>
        <p:blipFill>
          <a:blip r:embed="rId4"/>
          <a:stretch>
            <a:fillRect/>
          </a:stretch>
        </p:blipFill>
        <p:spPr>
          <a:xfrm>
            <a:off x="449660" y="5878285"/>
            <a:ext cx="671978" cy="671978"/>
          </a:xfrm>
          <a:prstGeom prst="rect">
            <a:avLst/>
          </a:prstGeom>
        </p:spPr>
      </p:pic>
    </p:spTree>
    <p:extLst>
      <p:ext uri="{BB962C8B-B14F-4D97-AF65-F5344CB8AC3E}">
        <p14:creationId xmlns:p14="http://schemas.microsoft.com/office/powerpoint/2010/main" val="3026455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3465095" y="279133"/>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3" name="矩形 2"/>
          <p:cNvSpPr/>
          <p:nvPr userDrawn="1"/>
        </p:nvSpPr>
        <p:spPr>
          <a:xfrm>
            <a:off x="3465095" y="1182516"/>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4" name="矩形 3"/>
          <p:cNvSpPr/>
          <p:nvPr userDrawn="1"/>
        </p:nvSpPr>
        <p:spPr>
          <a:xfrm>
            <a:off x="3465095" y="3758028"/>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5" name="矩形 4"/>
          <p:cNvSpPr/>
          <p:nvPr userDrawn="1"/>
        </p:nvSpPr>
        <p:spPr>
          <a:xfrm>
            <a:off x="3465095" y="4661411"/>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6" name="矩形 5"/>
          <p:cNvSpPr/>
          <p:nvPr userDrawn="1"/>
        </p:nvSpPr>
        <p:spPr>
          <a:xfrm>
            <a:off x="3465095" y="5564794"/>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7" name="矩形 6"/>
          <p:cNvSpPr/>
          <p:nvPr userDrawn="1"/>
        </p:nvSpPr>
        <p:spPr>
          <a:xfrm>
            <a:off x="3465095" y="2075526"/>
            <a:ext cx="1097280" cy="167212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50000"/>
                </a:schemeClr>
              </a:solidFill>
            </a:endParaRPr>
          </a:p>
        </p:txBody>
      </p:sp>
      <p:sp>
        <p:nvSpPr>
          <p:cNvPr id="8" name="矩形 7"/>
          <p:cNvSpPr/>
          <p:nvPr userDrawn="1"/>
        </p:nvSpPr>
        <p:spPr>
          <a:xfrm>
            <a:off x="3465095" y="-624250"/>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465095" y="6468177"/>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140145"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022600"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3024909"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24909" y="361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3024909" y="603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3024909" y="844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3024909" y="1085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3024909" y="1327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24909" y="1568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3024909" y="1809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3024909" y="2051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3024909" y="2292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3024909" y="2533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3024909" y="2774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3024909" y="3016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3024909" y="3257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3024909" y="3498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3024909" y="3740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3024909" y="3981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H="1">
            <a:off x="3024909" y="4222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3024909" y="4464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24909" y="4705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3024909" y="4946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3024909" y="5187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flipH="1">
            <a:off x="3024909" y="5429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flipH="1">
            <a:off x="3024909" y="5670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flipH="1">
            <a:off x="3024909" y="5911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flipH="1">
            <a:off x="3024909" y="6153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H="1">
            <a:off x="3024909" y="6394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H="1">
            <a:off x="3024909" y="6635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024909" y="6877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031EA2EF-7A08-4F3F-877F-1CE9AD4A560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6065379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549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796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6689C3-BB96-4CD2-BA97-7D2177E18A7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760281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BA2F9F-F5E7-4F15-3A40-019E47CEC8B6}"/>
              </a:ext>
            </a:extLst>
          </p:cNvPr>
          <p:cNvSpPr txBox="1"/>
          <p:nvPr userDrawn="1"/>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Tree>
    <p:extLst>
      <p:ext uri="{BB962C8B-B14F-4D97-AF65-F5344CB8AC3E}">
        <p14:creationId xmlns:p14="http://schemas.microsoft.com/office/powerpoint/2010/main" val="26108040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标题幻灯片">
    <p:bg>
      <p:bgPr>
        <a:solidFill>
          <a:schemeClr val="bg1">
            <a:alpha val="0"/>
          </a:schemeClr>
        </a:solid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DABA0A7-8EC4-DA22-47E0-0ED9829E924B}"/>
              </a:ext>
            </a:extLst>
          </p:cNvPr>
          <p:cNvCxnSpPr>
            <a:cxnSpLocks/>
          </p:cNvCxnSpPr>
          <p:nvPr userDrawn="1"/>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732007D2-9180-B8AA-5761-1853EE0E7190}"/>
              </a:ext>
            </a:extLst>
          </p:cNvPr>
          <p:cNvSpPr txBox="1"/>
          <p:nvPr userDrawn="1"/>
        </p:nvSpPr>
        <p:spPr>
          <a:xfrm>
            <a:off x="11741150" y="111050"/>
            <a:ext cx="901700" cy="261610"/>
          </a:xfrm>
          <a:prstGeom prst="rect">
            <a:avLst/>
          </a:prstGeom>
          <a:noFill/>
        </p:spPr>
        <p:txBody>
          <a:bodyPr wrap="square" rtlCol="0">
            <a:spAutoFit/>
          </a:bodyPr>
          <a:lstStyle/>
          <a:p>
            <a:fld id="{D37064BE-5D97-4846-8723-BE850FF99E40}" type="slidenum">
              <a:rPr lang="zh-CN" altLang="en-US" sz="1100" smtClean="0"/>
              <a:t>‹#›</a:t>
            </a:fld>
            <a:endParaRPr lang="zh-CN" altLang="en-US" sz="2400" dirty="0"/>
          </a:p>
        </p:txBody>
      </p:sp>
    </p:spTree>
    <p:extLst>
      <p:ext uri="{BB962C8B-B14F-4D97-AF65-F5344CB8AC3E}">
        <p14:creationId xmlns:p14="http://schemas.microsoft.com/office/powerpoint/2010/main" val="934438829"/>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05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pic>
        <p:nvPicPr>
          <p:cNvPr id="7" name="图片 6">
            <a:extLst>
              <a:ext uri="{FF2B5EF4-FFF2-40B4-BE49-F238E27FC236}">
                <a16:creationId xmlns:a16="http://schemas.microsoft.com/office/drawing/2014/main" id="{AE0EF3CF-830E-44E3-B5FB-504B3F6519EF}"/>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6326217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D0B427E-AA70-461F-9A09-521C844C112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标题幻灯片">
    <p:bg>
      <p:bgPr>
        <a:solidFill>
          <a:srgbClr val="E73A1C"/>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81FAEA-ECE3-4784-A29C-6975777587E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4021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09073"/>
            <a:ext cx="1260281" cy="369332"/>
          </a:xfrm>
          <a:prstGeom prst="rect">
            <a:avLst/>
          </a:prstGeom>
        </p:spPr>
        <p:txBody>
          <a:bodyPr wrap="none">
            <a:spAutoFit/>
          </a:bodyPr>
          <a:lstStyle/>
          <a:p>
            <a:pPr defTabSz="609585"/>
            <a:r>
              <a:rPr lang="en-US" altLang="zh-CN" sz="1800" dirty="0">
                <a:solidFill>
                  <a:srgbClr val="FFFFFF"/>
                </a:solidFill>
                <a:latin typeface="Segoe UI Light"/>
                <a:ea typeface="微软雅黑"/>
                <a:cs typeface="Segoe UI Light"/>
              </a:rPr>
              <a:t>Annotation</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25553"/>
          </a:xfrm>
          <a:prstGeom prst="rect">
            <a:avLst/>
          </a:prstGeom>
        </p:spPr>
        <p:txBody>
          <a:bodyPr wrap="square">
            <a:spAutoFit/>
          </a:bodyPr>
          <a:lstStyle/>
          <a:p>
            <a:pPr defTabSz="609585">
              <a:lnSpc>
                <a:spcPct val="130000"/>
              </a:lnSpc>
            </a:pPr>
            <a:r>
              <a:rPr lang="en-US" altLang="zh-CN" sz="1400" dirty="0">
                <a:solidFill>
                  <a:srgbClr val="FFFFFF"/>
                </a:solidFill>
                <a:latin typeface="Segoe UI Light"/>
                <a:ea typeface="微软雅黑"/>
                <a:cs typeface="Segoe UI Light"/>
              </a:rPr>
              <a:t>Font</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Row spacing</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Background</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Claim</a:t>
            </a: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en-US" altLang="zh-CN" sz="1400" dirty="0">
                <a:solidFill>
                  <a:srgbClr val="FFFFFF"/>
                </a:solidFill>
                <a:latin typeface="Segoe UI Light"/>
                <a:ea typeface="微软雅黑"/>
                <a:cs typeface="Segoe UI Light"/>
              </a:rPr>
              <a:t>English</a:t>
            </a:r>
            <a:r>
              <a:rPr lang="zh-CN" altLang="en-US" sz="1400" dirty="0">
                <a:solidFill>
                  <a:srgbClr val="FFFFFF"/>
                </a:solidFill>
                <a:latin typeface="Segoe UI Light"/>
                <a:ea typeface="微软雅黑"/>
                <a:cs typeface="Segoe UI Light"/>
              </a:rPr>
              <a:t>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pic>
        <p:nvPicPr>
          <p:cNvPr id="7" name="图片 6">
            <a:extLst>
              <a:ext uri="{FF2B5EF4-FFF2-40B4-BE49-F238E27FC236}">
                <a16:creationId xmlns:a16="http://schemas.microsoft.com/office/drawing/2014/main" id="{3AE84734-6C19-450A-863D-4FB778951944}"/>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43392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14B241D2-DFA1-4AD4-8A65-DA321D30EDF4}"/>
              </a:ext>
            </a:extLst>
          </p:cNvPr>
          <p:cNvGrpSpPr/>
          <p:nvPr userDrawn="1"/>
        </p:nvGrpSpPr>
        <p:grpSpPr>
          <a:xfrm>
            <a:off x="-6509241" y="1394273"/>
            <a:ext cx="10959321" cy="10072226"/>
            <a:chOff x="3591196" y="943398"/>
            <a:chExt cx="4930504" cy="4937694"/>
          </a:xfrm>
        </p:grpSpPr>
        <p:sp>
          <p:nvSpPr>
            <p:cNvPr id="7" name="椭圆 6">
              <a:extLst>
                <a:ext uri="{FF2B5EF4-FFF2-40B4-BE49-F238E27FC236}">
                  <a16:creationId xmlns:a16="http://schemas.microsoft.com/office/drawing/2014/main" id="{0B0B90B8-EF29-4042-BE94-9866B81AD612}"/>
                </a:ext>
              </a:extLst>
            </p:cNvPr>
            <p:cNvSpPr/>
            <p:nvPr/>
          </p:nvSpPr>
          <p:spPr>
            <a:xfrm>
              <a:off x="4437687"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75789F2-82AC-4A8B-B7B6-2204592ADD4F}"/>
                </a:ext>
              </a:extLst>
            </p:cNvPr>
            <p:cNvSpPr/>
            <p:nvPr/>
          </p:nvSpPr>
          <p:spPr>
            <a:xfrm>
              <a:off x="3591196"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F6690F-F1B7-489B-B3EB-7B1D65A0A8D0}"/>
                </a:ext>
              </a:extLst>
            </p:cNvPr>
            <p:cNvSpPr/>
            <p:nvPr/>
          </p:nvSpPr>
          <p:spPr>
            <a:xfrm>
              <a:off x="3648357" y="148049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2F48795-8F28-4A80-9C39-A4EA43456B6D}"/>
                </a:ext>
              </a:extLst>
            </p:cNvPr>
            <p:cNvSpPr/>
            <p:nvPr/>
          </p:nvSpPr>
          <p:spPr>
            <a:xfrm>
              <a:off x="3812122" y="121600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7CDE957-777C-4BF1-81D3-739A9FBEA0DC}"/>
                </a:ext>
              </a:extLst>
            </p:cNvPr>
            <p:cNvSpPr/>
            <p:nvPr/>
          </p:nvSpPr>
          <p:spPr>
            <a:xfrm>
              <a:off x="4060373" y="102853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2D15E3A-373C-4F8F-93EE-4BEE49AF1F3F}"/>
                </a:ext>
              </a:extLst>
            </p:cNvPr>
            <p:cNvSpPr/>
            <p:nvPr/>
          </p:nvSpPr>
          <p:spPr>
            <a:xfrm>
              <a:off x="4359583" y="9433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52F666E-3FD6-4586-BA63-EE91C883ACCD}"/>
                </a:ext>
              </a:extLst>
            </p:cNvPr>
            <p:cNvSpPr/>
            <p:nvPr/>
          </p:nvSpPr>
          <p:spPr>
            <a:xfrm>
              <a:off x="4669340" y="97210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0812843-104E-4234-8BE3-B696954C4369}"/>
                </a:ext>
              </a:extLst>
            </p:cNvPr>
            <p:cNvSpPr/>
            <p:nvPr/>
          </p:nvSpPr>
          <p:spPr>
            <a:xfrm>
              <a:off x="4947812" y="111076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43AFF73-B7E2-4B33-B84E-005D6A721E0D}"/>
                </a:ext>
              </a:extLst>
            </p:cNvPr>
            <p:cNvSpPr/>
            <p:nvPr/>
          </p:nvSpPr>
          <p:spPr>
            <a:xfrm>
              <a:off x="5157387" y="134065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37B4D9A-F491-4C80-A52F-A50AFCA96D9D}"/>
                </a:ext>
              </a:extLst>
            </p:cNvPr>
            <p:cNvSpPr/>
            <p:nvPr/>
          </p:nvSpPr>
          <p:spPr>
            <a:xfrm>
              <a:off x="5269765" y="163073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0E83E52-E5D1-41AA-AB35-E5750A325937}"/>
                </a:ext>
              </a:extLst>
            </p:cNvPr>
            <p:cNvSpPr/>
            <p:nvPr/>
          </p:nvSpPr>
          <p:spPr>
            <a:xfrm>
              <a:off x="5269765" y="194182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90581BE-BFC7-4BB8-8058-52CB669360FC}"/>
                </a:ext>
              </a:extLst>
            </p:cNvPr>
            <p:cNvSpPr/>
            <p:nvPr/>
          </p:nvSpPr>
          <p:spPr>
            <a:xfrm>
              <a:off x="5157387" y="22318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065674D-8DAA-4996-B507-2B6914E64BA6}"/>
                </a:ext>
              </a:extLst>
            </p:cNvPr>
            <p:cNvSpPr/>
            <p:nvPr/>
          </p:nvSpPr>
          <p:spPr>
            <a:xfrm>
              <a:off x="4947812" y="246179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63A7D03-7453-4056-801D-DE38D5B0CF0C}"/>
                </a:ext>
              </a:extLst>
            </p:cNvPr>
            <p:cNvSpPr/>
            <p:nvPr/>
          </p:nvSpPr>
          <p:spPr>
            <a:xfrm>
              <a:off x="4669340" y="260045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AA653FF-9FD7-49E8-91B8-A7C3476EDC3F}"/>
                </a:ext>
              </a:extLst>
            </p:cNvPr>
            <p:cNvSpPr/>
            <p:nvPr/>
          </p:nvSpPr>
          <p:spPr>
            <a:xfrm>
              <a:off x="4359583" y="2629157"/>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8A6B831-2054-4ABD-9626-7224902601C7}"/>
                </a:ext>
              </a:extLst>
            </p:cNvPr>
            <p:cNvSpPr/>
            <p:nvPr/>
          </p:nvSpPr>
          <p:spPr>
            <a:xfrm>
              <a:off x="4060374" y="254402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7422AEB-D496-4DE7-B5D8-0B41CA1EB44F}"/>
                </a:ext>
              </a:extLst>
            </p:cNvPr>
            <p:cNvSpPr/>
            <p:nvPr/>
          </p:nvSpPr>
          <p:spPr>
            <a:xfrm>
              <a:off x="3812122" y="235655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A04652F-C740-4984-A041-65F9B1F2E847}"/>
                </a:ext>
              </a:extLst>
            </p:cNvPr>
            <p:cNvSpPr/>
            <p:nvPr/>
          </p:nvSpPr>
          <p:spPr>
            <a:xfrm>
              <a:off x="3648357" y="209206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0485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CBC4060-3D71-430F-9428-980CAF68C5FD}"/>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Effect>
                      <a14:saturation sat="400000"/>
                    </a14:imgEffect>
                  </a14:imgLayer>
                </a14:imgProps>
              </a:ext>
            </a:extLst>
          </a:blip>
          <a:srcRect l="16647" t="32438" r="64433" b="31995"/>
          <a:stretch/>
        </p:blipFill>
        <p:spPr>
          <a:xfrm>
            <a:off x="-2784764" y="1444079"/>
            <a:ext cx="8388927" cy="8111812"/>
          </a:xfrm>
          <a:prstGeom prst="rect">
            <a:avLst/>
          </a:prstGeom>
        </p:spPr>
      </p:pic>
    </p:spTree>
    <p:extLst>
      <p:ext uri="{BB962C8B-B14F-4D97-AF65-F5344CB8AC3E}">
        <p14:creationId xmlns:p14="http://schemas.microsoft.com/office/powerpoint/2010/main" val="4187307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59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blipFill dpi="0" rotWithShape="1">
          <a:blip r:embed="rId2">
            <a:alphaModFix amt="84000"/>
            <a:lum/>
          </a:blip>
          <a:srcRect/>
          <a:stretch>
            <a:fillRect t="-17000" b="-17000"/>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9C0CD31-9A22-47B6-AE69-893E0413147A}"/>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6047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7" name="平行四边形 6"/>
          <p:cNvSpPr/>
          <p:nvPr userDrawn="1"/>
        </p:nvSpPr>
        <p:spPr>
          <a:xfrm>
            <a:off x="334964" y="821267"/>
            <a:ext cx="11522074" cy="5795433"/>
          </a:xfrm>
          <a:prstGeom prst="parallelogram">
            <a:avLst>
              <a:gd name="adj" fmla="val 64493"/>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3748882" y="3465513"/>
            <a:ext cx="5407818" cy="24859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rotWithShape="1">
          <a:blip r:embed="rId2"/>
          <a:srcRect l="32695" b="34611"/>
          <a:stretch/>
        </p:blipFill>
        <p:spPr>
          <a:xfrm>
            <a:off x="-25400" y="3956619"/>
            <a:ext cx="7755119" cy="2914081"/>
          </a:xfrm>
          <a:prstGeom prst="rect">
            <a:avLst/>
          </a:prstGeom>
        </p:spPr>
      </p:pic>
      <p:sp>
        <p:nvSpPr>
          <p:cNvPr id="11" name="任意多边形 10"/>
          <p:cNvSpPr/>
          <p:nvPr userDrawn="1"/>
        </p:nvSpPr>
        <p:spPr>
          <a:xfrm flipH="1" flipV="1">
            <a:off x="4022614" y="1557867"/>
            <a:ext cx="8191281" cy="4969933"/>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965057 h 4965057"/>
              <a:gd name="connsiteX1" fmla="*/ 0 w 11522075"/>
              <a:gd name="connsiteY1" fmla="*/ 4457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9933"/>
              <a:gd name="connsiteX1" fmla="*/ 3352689 w 11522075"/>
              <a:gd name="connsiteY1" fmla="*/ 4969933 h 4969933"/>
              <a:gd name="connsiteX2" fmla="*/ 12700 w 11522075"/>
              <a:gd name="connsiteY2" fmla="*/ 4965057 h 4969933"/>
              <a:gd name="connsiteX3" fmla="*/ 0 w 11522075"/>
              <a:gd name="connsiteY3" fmla="*/ 0 h 4969933"/>
              <a:gd name="connsiteX4" fmla="*/ 3330794 w 11522075"/>
              <a:gd name="connsiteY4" fmla="*/ 0 h 4969933"/>
              <a:gd name="connsiteX5" fmla="*/ 11522075 w 11522075"/>
              <a:gd name="connsiteY5" fmla="*/ 3765447 h 4969933"/>
              <a:gd name="connsiteX6" fmla="*/ 11522075 w 11522075"/>
              <a:gd name="connsiteY6" fmla="*/ 4965057 h 4969933"/>
              <a:gd name="connsiteX0" fmla="*/ 11522075 w 11522075"/>
              <a:gd name="connsiteY0" fmla="*/ 4965057 h 4969933"/>
              <a:gd name="connsiteX1" fmla="*/ 3352689 w 11522075"/>
              <a:gd name="connsiteY1" fmla="*/ 4969933 h 4969933"/>
              <a:gd name="connsiteX2" fmla="*/ 0 w 11522075"/>
              <a:gd name="connsiteY2" fmla="*/ 0 h 4969933"/>
              <a:gd name="connsiteX3" fmla="*/ 3330794 w 11522075"/>
              <a:gd name="connsiteY3" fmla="*/ 0 h 4969933"/>
              <a:gd name="connsiteX4" fmla="*/ 11522075 w 11522075"/>
              <a:gd name="connsiteY4" fmla="*/ 3765447 h 4969933"/>
              <a:gd name="connsiteX5" fmla="*/ 11522075 w 11522075"/>
              <a:gd name="connsiteY5" fmla="*/ 4965057 h 4969933"/>
              <a:gd name="connsiteX0" fmla="*/ 8191281 w 8191281"/>
              <a:gd name="connsiteY0" fmla="*/ 4965057 h 4969933"/>
              <a:gd name="connsiteX1" fmla="*/ 21895 w 8191281"/>
              <a:gd name="connsiteY1" fmla="*/ 4969933 h 4969933"/>
              <a:gd name="connsiteX2" fmla="*/ 0 w 8191281"/>
              <a:gd name="connsiteY2" fmla="*/ 0 h 4969933"/>
              <a:gd name="connsiteX3" fmla="*/ 8191281 w 8191281"/>
              <a:gd name="connsiteY3" fmla="*/ 3765447 h 4969933"/>
              <a:gd name="connsiteX4" fmla="*/ 8191281 w 8191281"/>
              <a:gd name="connsiteY4" fmla="*/ 4965057 h 496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281" h="4969933">
                <a:moveTo>
                  <a:pt x="8191281" y="4965057"/>
                </a:moveTo>
                <a:lnTo>
                  <a:pt x="21895" y="4969933"/>
                </a:lnTo>
                <a:cubicBezTo>
                  <a:pt x="14597" y="3313289"/>
                  <a:pt x="7298" y="1656644"/>
                  <a:pt x="0" y="0"/>
                </a:cubicBezTo>
                <a:lnTo>
                  <a:pt x="8191281" y="3765447"/>
                </a:lnTo>
                <a:lnTo>
                  <a:pt x="8191281" y="49650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userDrawn="1"/>
        </p:nvSpPr>
        <p:spPr>
          <a:xfrm flipH="1" flipV="1">
            <a:off x="8010095" y="821267"/>
            <a:ext cx="4181905" cy="1926434"/>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457057 h 4465514"/>
              <a:gd name="connsiteX1" fmla="*/ 2928939 w 11522075"/>
              <a:gd name="connsiteY1" fmla="*/ 4465514 h 4465514"/>
              <a:gd name="connsiteX2" fmla="*/ 0 w 11522075"/>
              <a:gd name="connsiteY2" fmla="*/ 4457057 h 4465514"/>
              <a:gd name="connsiteX3" fmla="*/ 0 w 11522075"/>
              <a:gd name="connsiteY3" fmla="*/ 0 h 4465514"/>
              <a:gd name="connsiteX4" fmla="*/ 3330794 w 11522075"/>
              <a:gd name="connsiteY4" fmla="*/ 0 h 4465514"/>
              <a:gd name="connsiteX5" fmla="*/ 11522075 w 11522075"/>
              <a:gd name="connsiteY5" fmla="*/ 3765447 h 4465514"/>
              <a:gd name="connsiteX6" fmla="*/ 11522075 w 11522075"/>
              <a:gd name="connsiteY6" fmla="*/ 4457057 h 4465514"/>
              <a:gd name="connsiteX0" fmla="*/ 11522150 w 11522150"/>
              <a:gd name="connsiteY0" fmla="*/ 4457057 h 4465514"/>
              <a:gd name="connsiteX1" fmla="*/ 2929014 w 11522150"/>
              <a:gd name="connsiteY1" fmla="*/ 4465514 h 4465514"/>
              <a:gd name="connsiteX2" fmla="*/ 75 w 11522150"/>
              <a:gd name="connsiteY2" fmla="*/ 4457057 h 4465514"/>
              <a:gd name="connsiteX3" fmla="*/ 4550 w 11522150"/>
              <a:gd name="connsiteY3" fmla="*/ 3116236 h 4465514"/>
              <a:gd name="connsiteX4" fmla="*/ 75 w 11522150"/>
              <a:gd name="connsiteY4" fmla="*/ 0 h 4465514"/>
              <a:gd name="connsiteX5" fmla="*/ 3330869 w 11522150"/>
              <a:gd name="connsiteY5" fmla="*/ 0 h 4465514"/>
              <a:gd name="connsiteX6" fmla="*/ 11522150 w 11522150"/>
              <a:gd name="connsiteY6" fmla="*/ 3765447 h 4465514"/>
              <a:gd name="connsiteX7" fmla="*/ 11522150 w 11522150"/>
              <a:gd name="connsiteY7" fmla="*/ 4457057 h 4465514"/>
              <a:gd name="connsiteX0" fmla="*/ 11522150 w 11522150"/>
              <a:gd name="connsiteY0" fmla="*/ 4460488 h 4468945"/>
              <a:gd name="connsiteX1" fmla="*/ 2929014 w 11522150"/>
              <a:gd name="connsiteY1" fmla="*/ 4468945 h 4468945"/>
              <a:gd name="connsiteX2" fmla="*/ 75 w 11522150"/>
              <a:gd name="connsiteY2" fmla="*/ 4460488 h 4468945"/>
              <a:gd name="connsiteX3" fmla="*/ 4550 w 11522150"/>
              <a:gd name="connsiteY3" fmla="*/ 3119667 h 4468945"/>
              <a:gd name="connsiteX4" fmla="*/ 3330869 w 11522150"/>
              <a:gd name="connsiteY4" fmla="*/ 3431 h 4468945"/>
              <a:gd name="connsiteX5" fmla="*/ 11522150 w 11522150"/>
              <a:gd name="connsiteY5" fmla="*/ 3768878 h 4468945"/>
              <a:gd name="connsiteX6" fmla="*/ 11522150 w 11522150"/>
              <a:gd name="connsiteY6" fmla="*/ 4460488 h 4468945"/>
              <a:gd name="connsiteX0" fmla="*/ 11522150 w 11522150"/>
              <a:gd name="connsiteY0" fmla="*/ 1356740 h 1365197"/>
              <a:gd name="connsiteX1" fmla="*/ 2929014 w 11522150"/>
              <a:gd name="connsiteY1" fmla="*/ 1365197 h 1365197"/>
              <a:gd name="connsiteX2" fmla="*/ 75 w 11522150"/>
              <a:gd name="connsiteY2" fmla="*/ 1356740 h 1365197"/>
              <a:gd name="connsiteX3" fmla="*/ 4550 w 11522150"/>
              <a:gd name="connsiteY3" fmla="*/ 15919 h 1365197"/>
              <a:gd name="connsiteX4" fmla="*/ 11522150 w 11522150"/>
              <a:gd name="connsiteY4" fmla="*/ 665130 h 1365197"/>
              <a:gd name="connsiteX5" fmla="*/ 11522150 w 11522150"/>
              <a:gd name="connsiteY5" fmla="*/ 1356740 h 1365197"/>
              <a:gd name="connsiteX0" fmla="*/ 11522150 w 11522150"/>
              <a:gd name="connsiteY0" fmla="*/ 1340821 h 1349278"/>
              <a:gd name="connsiteX1" fmla="*/ 2929014 w 11522150"/>
              <a:gd name="connsiteY1" fmla="*/ 1349278 h 1349278"/>
              <a:gd name="connsiteX2" fmla="*/ 75 w 11522150"/>
              <a:gd name="connsiteY2" fmla="*/ 1340821 h 1349278"/>
              <a:gd name="connsiteX3" fmla="*/ 4550 w 11522150"/>
              <a:gd name="connsiteY3" fmla="*/ 0 h 1349278"/>
              <a:gd name="connsiteX4" fmla="*/ 11522150 w 11522150"/>
              <a:gd name="connsiteY4" fmla="*/ 1340821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Lst>
            <a:ahLst/>
            <a:cxnLst>
              <a:cxn ang="0">
                <a:pos x="connsiteX0" y="connsiteY0"/>
              </a:cxn>
              <a:cxn ang="0">
                <a:pos x="connsiteX1" y="connsiteY1"/>
              </a:cxn>
              <a:cxn ang="0">
                <a:pos x="connsiteX2" y="connsiteY2"/>
              </a:cxn>
              <a:cxn ang="0">
                <a:pos x="connsiteX3" y="connsiteY3"/>
              </a:cxn>
            </a:cxnLst>
            <a:rect l="l" t="t" r="r" b="b"/>
            <a:pathLst>
              <a:path w="2929014" h="1349278">
                <a:moveTo>
                  <a:pt x="4550" y="0"/>
                </a:moveTo>
                <a:lnTo>
                  <a:pt x="2929014" y="1349278"/>
                </a:lnTo>
                <a:lnTo>
                  <a:pt x="75" y="1340821"/>
                </a:lnTo>
                <a:cubicBezTo>
                  <a:pt x="-742" y="893881"/>
                  <a:pt x="5367" y="446940"/>
                  <a:pt x="4550" y="0"/>
                </a:cubicBez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7259476" y="479058"/>
            <a:ext cx="4928720" cy="22656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357236" y="5702300"/>
            <a:ext cx="1795777" cy="825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68814402-E445-4BC5-A4AE-15F1105762C5}"/>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293512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5565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2541406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1" r:id="rId1"/>
    <p:sldLayoutId id="2147483698" r:id="rId2"/>
    <p:sldLayoutId id="2147483692" r:id="rId3"/>
    <p:sldLayoutId id="2147483693" r:id="rId4"/>
    <p:sldLayoutId id="2147483686" r:id="rId5"/>
    <p:sldLayoutId id="2147483690" r:id="rId6"/>
    <p:sldLayoutId id="2147483682" r:id="rId7"/>
    <p:sldLayoutId id="2147483679" r:id="rId8"/>
    <p:sldLayoutId id="2147483694" r:id="rId9"/>
    <p:sldLayoutId id="2147483683" r:id="rId10"/>
    <p:sldLayoutId id="2147483695" r:id="rId11"/>
    <p:sldLayoutId id="2147483688" r:id="rId12"/>
    <p:sldLayoutId id="2147483684" r:id="rId13"/>
    <p:sldLayoutId id="2147483696" r:id="rId14"/>
    <p:sldLayoutId id="2147483685" r:id="rId15"/>
    <p:sldLayoutId id="2147483697" r:id="rId16"/>
    <p:sldLayoutId id="2147483701" r:id="rId17"/>
    <p:sldLayoutId id="2147483680" r:id="rId18"/>
    <p:sldLayoutId id="2147483687" r:id="rId19"/>
    <p:sldLayoutId id="2147483678" r:id="rId20"/>
    <p:sldLayoutId id="2147483689" r:id="rId21"/>
    <p:sldLayoutId id="2147483702" r:id="rId22"/>
    <p:sldLayoutId id="2147483664" r:id="rId23"/>
    <p:sldLayoutId id="2147483662" r:id="rId24"/>
    <p:sldLayoutId id="2147483665" r:id="rId25"/>
    <p:sldLayoutId id="2147483699" r:id="rId26"/>
    <p:sldLayoutId id="2147483663"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0.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3.png"/><Relationship Id="rId2" Type="http://schemas.openxmlformats.org/officeDocument/2006/relationships/notesSlide" Target="../notesSlides/notesSlide13.xml"/><Relationship Id="rId16" Type="http://schemas.openxmlformats.org/officeDocument/2006/relationships/image" Target="../media/image59.png"/><Relationship Id="rId1" Type="http://schemas.openxmlformats.org/officeDocument/2006/relationships/slideLayout" Target="../slideLayouts/slideLayout22.xml"/><Relationship Id="rId11" Type="http://schemas.openxmlformats.org/officeDocument/2006/relationships/image" Target="../media/image54.png"/><Relationship Id="rId24" Type="http://schemas.openxmlformats.org/officeDocument/2006/relationships/image" Target="../media/image62.png"/><Relationship Id="rId15" Type="http://schemas.openxmlformats.org/officeDocument/2006/relationships/image" Target="../media/image58.png"/><Relationship Id="rId23" Type="http://schemas.openxmlformats.org/officeDocument/2006/relationships/image" Target="../media/image61.png"/><Relationship Id="rId10" Type="http://schemas.openxmlformats.org/officeDocument/2006/relationships/image" Target="../media/image53.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2.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2.xml"/><Relationship Id="rId5" Type="http://schemas.openxmlformats.org/officeDocument/2006/relationships/image" Target="../media/image7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8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microsoft.com/office/2007/relationships/hdphoto" Target="../media/hdphoto3.wdp"/><Relationship Id="rId2" Type="http://schemas.openxmlformats.org/officeDocument/2006/relationships/notesSlide" Target="../notesSlides/notesSlide7.xml"/><Relationship Id="rId16"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ESat-2 a commencé à passer la Terre au laser et livre ses premières  analyses">
            <a:extLst>
              <a:ext uri="{FF2B5EF4-FFF2-40B4-BE49-F238E27FC236}">
                <a16:creationId xmlns:a16="http://schemas.microsoft.com/office/drawing/2014/main" id="{AA57057E-2362-53ED-3F11-B03908BFC30F}"/>
              </a:ext>
            </a:extLst>
          </p:cNvPr>
          <p:cNvPicPr>
            <a:picLocks noGrp="1" noRot="1" noChangeAspect="1" noMove="1" noResize="1" noEditPoints="1" noAdjustHandles="1" noChangeArrowheads="1" noChangeShapeType="1" noCrop="1"/>
          </p:cNvPicPr>
          <p:nvPr/>
        </p:nvPicPr>
        <p:blipFill rotWithShape="1">
          <a:blip r:embed="rId3">
            <a:clrChange>
              <a:clrFrom>
                <a:srgbClr val="FFFFFF"/>
              </a:clrFrom>
              <a:clrTo>
                <a:srgbClr val="FFFFFF">
                  <a:alpha val="0"/>
                </a:srgbClr>
              </a:clrTo>
            </a:clrChange>
            <a:alphaModFix amt="35000"/>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r="11807"/>
          <a:stretch/>
        </p:blipFill>
        <p:spPr bwMode="auto">
          <a:xfrm>
            <a:off x="5408451" y="0"/>
            <a:ext cx="4738850" cy="5373263"/>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2190416" y="3297917"/>
            <a:ext cx="7811167" cy="584775"/>
          </a:xfrm>
          <a:prstGeom prst="rect">
            <a:avLst/>
          </a:prstGeom>
        </p:spPr>
        <p:txBody>
          <a:bodyPr wrap="square">
            <a:spAutoFit/>
          </a:bodyPr>
          <a:lstStyle/>
          <a:p>
            <a:pPr algn="ctr"/>
            <a:r>
              <a:rPr kumimoji="1" lang="en-US" altLang="zh-CN" sz="1600" i="1" dirty="0">
                <a:effectLst>
                  <a:outerShdw blurRad="38100" dist="38100" dir="2700000" algn="tl">
                    <a:srgbClr val="000000">
                      <a:alpha val="43137"/>
                    </a:srgbClr>
                  </a:outerShdw>
                </a:effectLst>
              </a:rPr>
              <a:t>Zhihao LIU</a:t>
            </a:r>
          </a:p>
          <a:p>
            <a:pPr algn="ctr"/>
            <a:r>
              <a:rPr kumimoji="1" lang="en-US" altLang="zh-CN" sz="1600" i="1" dirty="0">
                <a:effectLst>
                  <a:outerShdw blurRad="38100" dist="38100" dir="2700000" algn="tl">
                    <a:srgbClr val="000000">
                      <a:alpha val="43137"/>
                    </a:srgbClr>
                  </a:outerShdw>
                </a:effectLst>
              </a:rPr>
              <a:t>2023-06 </a:t>
            </a:r>
          </a:p>
        </p:txBody>
      </p:sp>
      <p:sp>
        <p:nvSpPr>
          <p:cNvPr id="10" name="等腰三角形 9">
            <a:extLst>
              <a:ext uri="{FF2B5EF4-FFF2-40B4-BE49-F238E27FC236}">
                <a16:creationId xmlns:a16="http://schemas.microsoft.com/office/drawing/2014/main" id="{822C00F0-8084-643F-315A-1D58683F1F35}"/>
              </a:ext>
            </a:extLst>
          </p:cNvPr>
          <p:cNvSpPr/>
          <p:nvPr/>
        </p:nvSpPr>
        <p:spPr>
          <a:xfrm rot="5400000">
            <a:off x="2911812" y="6083739"/>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8D12D2-E3D1-FE80-2BC1-B89CBA21B433}"/>
              </a:ext>
            </a:extLst>
          </p:cNvPr>
          <p:cNvSpPr txBox="1"/>
          <p:nvPr/>
        </p:nvSpPr>
        <p:spPr>
          <a:xfrm>
            <a:off x="1828800" y="6009923"/>
            <a:ext cx="9102272" cy="738664"/>
          </a:xfrm>
          <a:prstGeom prst="rect">
            <a:avLst/>
          </a:prstGeom>
          <a:noFill/>
        </p:spPr>
        <p:txBody>
          <a:bodyPr wrap="square">
            <a:spAutoFit/>
          </a:bodyPr>
          <a:lstStyle/>
          <a:p>
            <a:r>
              <a:rPr kumimoji="1" lang="en-US" altLang="zh-CN" sz="1400" dirty="0">
                <a:solidFill>
                  <a:schemeClr val="tx1">
                    <a:lumMod val="65000"/>
                    <a:lumOff val="35000"/>
                  </a:schemeClr>
                </a:solidFill>
              </a:rPr>
              <a:t>Supervisor </a:t>
            </a:r>
            <a:r>
              <a:rPr kumimoji="1" lang="en-US" altLang="zh-CN" sz="1400" i="1" dirty="0">
                <a:solidFill>
                  <a:schemeClr val="tx1">
                    <a:lumMod val="65000"/>
                    <a:lumOff val="35000"/>
                  </a:schemeClr>
                </a:solidFill>
              </a:rPr>
              <a:t>|</a:t>
            </a:r>
            <a:r>
              <a:rPr kumimoji="1" lang="nn-NO" altLang="zh-CN" sz="1400" i="1" dirty="0">
                <a:solidFill>
                  <a:schemeClr val="tx1">
                    <a:lumMod val="65000"/>
                    <a:lumOff val="35000"/>
                  </a:schemeClr>
                </a:solidFill>
                <a:effectLst>
                  <a:outerShdw blurRad="38100" dist="38100" dir="2700000" algn="tl">
                    <a:srgbClr val="000000">
                      <a:alpha val="43137"/>
                    </a:srgbClr>
                  </a:outerShdw>
                </a:effectLst>
              </a:rPr>
              <a:t> </a:t>
            </a:r>
            <a:r>
              <a:rPr lang="en-US" altLang="zh-CN" sz="1400" dirty="0">
                <a:solidFill>
                  <a:schemeClr val="tx1">
                    <a:lumMod val="65000"/>
                    <a:lumOff val="35000"/>
                  </a:schemeClr>
                </a:solidFill>
              </a:rPr>
              <a:t>Andreas Max Kääb, Désirée Treichler</a:t>
            </a:r>
          </a:p>
          <a:p>
            <a:r>
              <a:rPr lang="en-US" altLang="zh-CN" sz="1400" dirty="0">
                <a:solidFill>
                  <a:schemeClr val="tx1">
                    <a:lumMod val="65000"/>
                    <a:lumOff val="35000"/>
                  </a:schemeClr>
                </a:solidFill>
              </a:rPr>
              <a:t>Projects | SNOWDEPTH: Global snow depths from space-borne remote sensing for permafrost, high-elevation precipitation, and climate reanalyzes</a:t>
            </a:r>
            <a:endParaRPr kumimoji="1" lang="en-US" altLang="zh-CN" sz="1400" i="1" dirty="0">
              <a:solidFill>
                <a:schemeClr val="tx1">
                  <a:lumMod val="65000"/>
                  <a:lumOff val="35000"/>
                </a:schemeClr>
              </a:solidFill>
              <a:effectLst>
                <a:outerShdw blurRad="38100" dist="38100" dir="2700000" algn="tl">
                  <a:srgbClr val="000000">
                    <a:alpha val="43137"/>
                  </a:srgbClr>
                </a:outerShdw>
              </a:effectLst>
            </a:endParaRPr>
          </a:p>
        </p:txBody>
      </p:sp>
      <p:sp>
        <p:nvSpPr>
          <p:cNvPr id="3" name="Rectangle 1">
            <a:extLst>
              <a:ext uri="{FF2B5EF4-FFF2-40B4-BE49-F238E27FC236}">
                <a16:creationId xmlns:a16="http://schemas.microsoft.com/office/drawing/2014/main" id="{5A827192-D47C-4841-8F44-A755621FA5CD}"/>
              </a:ext>
            </a:extLst>
          </p:cNvPr>
          <p:cNvSpPr/>
          <p:nvPr/>
        </p:nvSpPr>
        <p:spPr>
          <a:xfrm>
            <a:off x="4197215" y="2491716"/>
            <a:ext cx="4339650" cy="400110"/>
          </a:xfrm>
          <a:prstGeom prst="rect">
            <a:avLst/>
          </a:prstGeom>
        </p:spPr>
        <p:txBody>
          <a:bodyPr wrap="none">
            <a:spAutoFit/>
          </a:bodyPr>
          <a:lstStyle/>
          <a:p>
            <a:r>
              <a:rPr lang="en-US" altLang="zh-CN" sz="2000" b="1" dirty="0"/>
              <a:t>a case study in mainland Norway</a:t>
            </a:r>
            <a:endParaRPr lang="zh-CN" altLang="en-US" sz="2000" b="1" dirty="0"/>
          </a:p>
        </p:txBody>
      </p:sp>
      <p:sp>
        <p:nvSpPr>
          <p:cNvPr id="6" name="矩形 5">
            <a:extLst>
              <a:ext uri="{FF2B5EF4-FFF2-40B4-BE49-F238E27FC236}">
                <a16:creationId xmlns:a16="http://schemas.microsoft.com/office/drawing/2014/main" id="{4255DA21-E35A-535A-54BE-D01852147F3A}"/>
              </a:ext>
            </a:extLst>
          </p:cNvPr>
          <p:cNvSpPr/>
          <p:nvPr/>
        </p:nvSpPr>
        <p:spPr>
          <a:xfrm>
            <a:off x="1482633" y="1113626"/>
            <a:ext cx="10110653" cy="1200329"/>
          </a:xfrm>
          <a:prstGeom prst="rect">
            <a:avLst/>
          </a:prstGeom>
        </p:spPr>
        <p:txBody>
          <a:bodyPr wrap="square">
            <a:spAutoFit/>
          </a:bodyPr>
          <a:lstStyle/>
          <a:p>
            <a:pPr algn="ctr"/>
            <a:endParaRPr lang="en-US" altLang="zh-CN" sz="2400" b="1" dirty="0"/>
          </a:p>
          <a:p>
            <a:pPr algn="ctr"/>
            <a:r>
              <a:rPr lang="en-US" altLang="zh-CN" sz="2400" b="1" dirty="0"/>
              <a:t>Snow depth retrieval and downscaling using</a:t>
            </a:r>
          </a:p>
          <a:p>
            <a:pPr algn="ctr"/>
            <a:r>
              <a:rPr lang="en-US" altLang="zh-CN" sz="2400" b="1" dirty="0"/>
              <a:t>satellite laser altimetry, machine learning and climate reanalysis </a:t>
            </a:r>
          </a:p>
        </p:txBody>
      </p:sp>
      <p:pic>
        <p:nvPicPr>
          <p:cNvPr id="7" name="图片 6" descr="图形用户界面, 文本, 应用程序&#10;&#10;描述已自动生成">
            <a:extLst>
              <a:ext uri="{FF2B5EF4-FFF2-40B4-BE49-F238E27FC236}">
                <a16:creationId xmlns:a16="http://schemas.microsoft.com/office/drawing/2014/main" id="{C78E000E-F619-CB15-BA02-40D1CEA513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20509" y="4951667"/>
            <a:ext cx="3679747" cy="1354981"/>
          </a:xfrm>
          <a:prstGeom prst="rect">
            <a:avLst/>
          </a:prstGeom>
        </p:spPr>
      </p:pic>
    </p:spTree>
    <p:extLst>
      <p:ext uri="{BB962C8B-B14F-4D97-AF65-F5344CB8AC3E}">
        <p14:creationId xmlns:p14="http://schemas.microsoft.com/office/powerpoint/2010/main" val="113362128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the step to produce the real differences </a:t>
            </a:r>
            <a:endParaRPr lang="zh-CN" altLang="en-US" sz="1200" b="1" dirty="0">
              <a:solidFill>
                <a:schemeClr val="tx1">
                  <a:lumMod val="85000"/>
                  <a:lumOff val="15000"/>
                </a:schemeClr>
              </a:solidFill>
            </a:endParaRPr>
          </a:p>
        </p:txBody>
      </p:sp>
      <p:sp>
        <p:nvSpPr>
          <p:cNvPr id="6" name="文本框 5">
            <a:extLst>
              <a:ext uri="{FF2B5EF4-FFF2-40B4-BE49-F238E27FC236}">
                <a16:creationId xmlns:a16="http://schemas.microsoft.com/office/drawing/2014/main" id="{980063CB-D5BA-4932-E20B-F27556C2C927}"/>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sp>
        <p:nvSpPr>
          <p:cNvPr id="27" name="文本框 26">
            <a:extLst>
              <a:ext uri="{FF2B5EF4-FFF2-40B4-BE49-F238E27FC236}">
                <a16:creationId xmlns:a16="http://schemas.microsoft.com/office/drawing/2014/main" id="{BBCB7DF4-9EFF-DAA9-CE4E-10D1C14D0E81}"/>
              </a:ext>
            </a:extLst>
          </p:cNvPr>
          <p:cNvSpPr txBox="1"/>
          <p:nvPr/>
        </p:nvSpPr>
        <p:spPr>
          <a:xfrm>
            <a:off x="6096000" y="2745639"/>
            <a:ext cx="467360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In elevation differencing workflow, co-registration of snow on and snow-free datasets is the first and critical step. </a:t>
            </a:r>
          </a:p>
        </p:txBody>
      </p:sp>
      <p:grpSp>
        <p:nvGrpSpPr>
          <p:cNvPr id="28" name="组合 27">
            <a:extLst>
              <a:ext uri="{FF2B5EF4-FFF2-40B4-BE49-F238E27FC236}">
                <a16:creationId xmlns:a16="http://schemas.microsoft.com/office/drawing/2014/main" id="{9F48A75B-E41D-6A1E-3AB2-45B05B2EE006}"/>
              </a:ext>
            </a:extLst>
          </p:cNvPr>
          <p:cNvGrpSpPr/>
          <p:nvPr/>
        </p:nvGrpSpPr>
        <p:grpSpPr>
          <a:xfrm>
            <a:off x="252090" y="6192992"/>
            <a:ext cx="1044748" cy="117893"/>
            <a:chOff x="99690" y="6370793"/>
            <a:chExt cx="1044748" cy="117893"/>
          </a:xfrm>
        </p:grpSpPr>
        <p:sp>
          <p:nvSpPr>
            <p:cNvPr id="29" name="等腰三角形 28">
              <a:extLst>
                <a:ext uri="{FF2B5EF4-FFF2-40B4-BE49-F238E27FC236}">
                  <a16:creationId xmlns:a16="http://schemas.microsoft.com/office/drawing/2014/main" id="{EC6C5ECB-445A-AC52-7F55-85477444C02B}"/>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D8685192-7FCB-30B0-4137-7B7E3093DDC1}"/>
                </a:ext>
              </a:extLst>
            </p:cNvPr>
            <p:cNvCxnSpPr>
              <a:stCxn id="2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31982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the step to produce the real differences </a:t>
            </a:r>
            <a:endParaRPr lang="zh-CN" altLang="en-US" sz="1200" b="1" dirty="0">
              <a:solidFill>
                <a:schemeClr val="tx1">
                  <a:lumMod val="85000"/>
                  <a:lumOff val="1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9D706E4-51EF-EEAA-E1A1-3556359DFF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298" b="24455"/>
          <a:stretch/>
        </p:blipFill>
        <p:spPr bwMode="auto">
          <a:xfrm>
            <a:off x="4688737" y="2312255"/>
            <a:ext cx="3490063" cy="2593120"/>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45A2AE9F-CE22-CC8D-1EF4-A14B84E718A5}"/>
              </a:ext>
            </a:extLst>
          </p:cNvPr>
          <p:cNvSpPr txBox="1"/>
          <p:nvPr/>
        </p:nvSpPr>
        <p:spPr>
          <a:xfrm>
            <a:off x="4852191" y="1158526"/>
            <a:ext cx="3326609" cy="246221"/>
          </a:xfrm>
          <a:prstGeom prst="rect">
            <a:avLst/>
          </a:prstGeom>
          <a:noFill/>
        </p:spPr>
        <p:txBody>
          <a:bodyPr wrap="square" rtlCol="0">
            <a:spAutoFit/>
          </a:bodyPr>
          <a:lstStyle/>
          <a:p>
            <a:r>
              <a:rPr lang="nn-NO" altLang="zh-CN" sz="1000" b="1" dirty="0"/>
              <a:t>(a) NuthKaab Co-registration (2011) </a:t>
            </a:r>
            <a:endParaRPr lang="zh-CN" altLang="en-US" sz="1000" b="1" dirty="0"/>
          </a:p>
        </p:txBody>
      </p:sp>
      <p:grpSp>
        <p:nvGrpSpPr>
          <p:cNvPr id="8" name="组合 7">
            <a:extLst>
              <a:ext uri="{FF2B5EF4-FFF2-40B4-BE49-F238E27FC236}">
                <a16:creationId xmlns:a16="http://schemas.microsoft.com/office/drawing/2014/main" id="{50537B82-98F7-082F-21C2-936615E6F05A}"/>
              </a:ext>
            </a:extLst>
          </p:cNvPr>
          <p:cNvGrpSpPr/>
          <p:nvPr/>
        </p:nvGrpSpPr>
        <p:grpSpPr>
          <a:xfrm>
            <a:off x="8178800" y="1102288"/>
            <a:ext cx="4230494" cy="4313600"/>
            <a:chOff x="8178800" y="1102288"/>
            <a:chExt cx="4230494" cy="4313600"/>
          </a:xfrm>
        </p:grpSpPr>
        <p:pic>
          <p:nvPicPr>
            <p:cNvPr id="21" name="图片 20">
              <a:extLst>
                <a:ext uri="{FF2B5EF4-FFF2-40B4-BE49-F238E27FC236}">
                  <a16:creationId xmlns:a16="http://schemas.microsoft.com/office/drawing/2014/main" id="{3EBF99DC-A6DA-7C67-17EB-0596D8FBB866}"/>
                </a:ext>
              </a:extLst>
            </p:cNvPr>
            <p:cNvPicPr>
              <a:picLocks noChangeAspect="1"/>
            </p:cNvPicPr>
            <p:nvPr/>
          </p:nvPicPr>
          <p:blipFill rotWithShape="1">
            <a:blip r:embed="rId5"/>
            <a:srcRect t="11209" r="67759"/>
            <a:stretch/>
          </p:blipFill>
          <p:spPr>
            <a:xfrm>
              <a:off x="8657745" y="1904172"/>
              <a:ext cx="3356061" cy="3300605"/>
            </a:xfrm>
            <a:prstGeom prst="rect">
              <a:avLst/>
            </a:prstGeom>
          </p:spPr>
        </p:pic>
        <p:sp>
          <p:nvSpPr>
            <p:cNvPr id="22" name="文本框 21">
              <a:extLst>
                <a:ext uri="{FF2B5EF4-FFF2-40B4-BE49-F238E27FC236}">
                  <a16:creationId xmlns:a16="http://schemas.microsoft.com/office/drawing/2014/main" id="{DF636E32-9529-8C55-BBC0-5CC2300BA2C6}"/>
                </a:ext>
              </a:extLst>
            </p:cNvPr>
            <p:cNvSpPr txBox="1"/>
            <p:nvPr/>
          </p:nvSpPr>
          <p:spPr>
            <a:xfrm>
              <a:off x="8347021" y="1140388"/>
              <a:ext cx="3490063" cy="246221"/>
            </a:xfrm>
            <a:prstGeom prst="rect">
              <a:avLst/>
            </a:prstGeom>
            <a:noFill/>
          </p:spPr>
          <p:txBody>
            <a:bodyPr wrap="square" rtlCol="0">
              <a:spAutoFit/>
            </a:bodyPr>
            <a:lstStyle/>
            <a:p>
              <a:r>
                <a:rPr lang="nn-NO" altLang="zh-CN" sz="1000" b="1" dirty="0"/>
                <a:t>(b) Gradient Descent Co-registration</a:t>
              </a:r>
              <a:endParaRPr lang="zh-CN" altLang="en-US" sz="1000" b="1"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864A599-965B-49EA-2B36-06AF4E1672A1}"/>
                    </a:ext>
                  </a:extLst>
                </p:cNvPr>
                <p:cNvSpPr txBox="1"/>
                <p:nvPr/>
              </p:nvSpPr>
              <p:spPr>
                <a:xfrm>
                  <a:off x="8178800" y="1587446"/>
                  <a:ext cx="423049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n-NO" altLang="zh-CN" sz="1200" b="0" i="1" dirty="0" smtClean="0">
                            <a:latin typeface="Cambria Math" panose="02040503050406030204" pitchFamily="18" charset="0"/>
                          </a:rPr>
                          <m:t>𝑁𝑀𝐴𝐷</m:t>
                        </m:r>
                        <m:d>
                          <m:dPr>
                            <m:ctrlPr>
                              <a:rPr lang="nn-NO" altLang="zh-CN" sz="1200" i="1" dirty="0" smtClean="0">
                                <a:latin typeface="Cambria Math" panose="02040503050406030204" pitchFamily="18" charset="0"/>
                              </a:rPr>
                            </m:ctrlPr>
                          </m:dPr>
                          <m:e>
                            <m:r>
                              <a:rPr lang="nn-NO" altLang="zh-CN" sz="1200" b="0" i="1" dirty="0" smtClean="0">
                                <a:latin typeface="Cambria Math" panose="02040503050406030204" pitchFamily="18" charset="0"/>
                              </a:rPr>
                              <m:t>𝑥</m:t>
                            </m:r>
                          </m:e>
                        </m:d>
                        <m:r>
                          <a:rPr lang="nn-NO" altLang="zh-CN" sz="1200" b="0" i="1" dirty="0" smtClean="0">
                            <a:latin typeface="Cambria Math" panose="02040503050406030204" pitchFamily="18" charset="0"/>
                          </a:rPr>
                          <m:t>=1.4826 </m:t>
                        </m:r>
                        <m:sSub>
                          <m:sSubPr>
                            <m:ctrlPr>
                              <a:rPr lang="nn-NO" altLang="zh-CN" sz="1200" i="1" dirty="0" smtClean="0">
                                <a:latin typeface="Cambria Math" panose="02040503050406030204" pitchFamily="18" charset="0"/>
                              </a:rPr>
                            </m:ctrlPr>
                          </m:sSubPr>
                          <m:e>
                            <m:r>
                              <a:rPr lang="nn-NO" altLang="zh-CN" sz="1200" b="0" i="1" dirty="0">
                                <a:latin typeface="Cambria Math" panose="02040503050406030204" pitchFamily="18" charset="0"/>
                              </a:rPr>
                              <m:t>𝑚𝑒𝑑𝑖𝑎𝑛</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d>
                          <m:dPr>
                            <m:begChr m:val="|"/>
                            <m:endChr m:val="|"/>
                            <m:ctrlPr>
                              <a:rPr lang="nn-NO" altLang="zh-CN" sz="1200" i="1" dirty="0" smtClean="0">
                                <a:latin typeface="Cambria Math" panose="02040503050406030204" pitchFamily="18" charset="0"/>
                              </a:rPr>
                            </m:ctrlPr>
                          </m:dPr>
                          <m:e>
                            <m:sSub>
                              <m:sSubPr>
                                <m:ctrlPr>
                                  <a:rPr lang="nn-NO" altLang="zh-CN" sz="1200" i="1" dirty="0" smtClean="0">
                                    <a:latin typeface="Cambria Math" panose="02040503050406030204" pitchFamily="18" charset="0"/>
                                  </a:rPr>
                                </m:ctrlPr>
                              </m:sSubPr>
                              <m:e>
                                <m:r>
                                  <a:rPr lang="nn-NO" altLang="zh-CN" sz="1200" b="0" i="1" dirty="0" smtClean="0">
                                    <a:latin typeface="Cambria Math" panose="02040503050406030204" pitchFamily="18" charset="0"/>
                                  </a:rPr>
                                  <m:t>𝑑h</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r>
                              <a:rPr lang="nn-NO" altLang="zh-CN" sz="1200" b="0" i="1" dirty="0" smtClean="0">
                                <a:latin typeface="Cambria Math" panose="02040503050406030204" pitchFamily="18" charset="0"/>
                              </a:rPr>
                              <m:t>𝑚𝑒𝑑𝑖𝑎𝑛</m:t>
                            </m:r>
                            <m:r>
                              <a:rPr lang="nn-NO" altLang="zh-CN" sz="1200" b="0" i="1" dirty="0" smtClean="0">
                                <a:latin typeface="Cambria Math" panose="02040503050406030204" pitchFamily="18" charset="0"/>
                              </a:rPr>
                              <m:t>(</m:t>
                            </m:r>
                            <m:r>
                              <a:rPr lang="nn-NO" altLang="zh-CN" sz="1200" b="0" i="1" dirty="0" smtClean="0">
                                <a:latin typeface="Cambria Math" panose="02040503050406030204" pitchFamily="18" charset="0"/>
                              </a:rPr>
                              <m:t>𝑑h</m:t>
                            </m:r>
                            <m:r>
                              <a:rPr lang="nn-NO" altLang="zh-CN" sz="1200" b="0" i="1" dirty="0" smtClean="0">
                                <a:latin typeface="Cambria Math" panose="02040503050406030204" pitchFamily="18" charset="0"/>
                              </a:rPr>
                              <m:t>)</m:t>
                            </m:r>
                          </m:e>
                        </m:d>
                        <m:r>
                          <a:rPr lang="nn-NO" altLang="zh-CN" sz="1200" b="0" i="1" dirty="0" smtClean="0">
                            <a:latin typeface="Cambria Math" panose="02040503050406030204" pitchFamily="18" charset="0"/>
                          </a:rPr>
                          <m:t>)</m:t>
                        </m:r>
                      </m:oMath>
                    </m:oMathPara>
                  </a14:m>
                  <a:endParaRPr lang="nn-NO" altLang="zh-CN" sz="1200" dirty="0"/>
                </a:p>
                <a:p>
                  <a:pPr/>
                  <a14:m>
                    <m:oMathPara xmlns:m="http://schemas.openxmlformats.org/officeDocument/2006/math">
                      <m:oMathParaPr>
                        <m:jc m:val="centerGroup"/>
                      </m:oMathParaPr>
                      <m:oMath xmlns:m="http://schemas.openxmlformats.org/officeDocument/2006/math">
                        <m:r>
                          <a:rPr lang="nn-NO" altLang="zh-CN" sz="1200" b="0" i="1" smtClean="0">
                            <a:latin typeface="Cambria Math" panose="02040503050406030204" pitchFamily="18" charset="0"/>
                          </a:rPr>
                          <m:t>𝑑h</m:t>
                        </m:r>
                        <m:r>
                          <a:rPr lang="nn-NO" altLang="zh-CN" sz="1200" b="0" i="1" smtClean="0">
                            <a:latin typeface="Cambria Math" panose="02040503050406030204" pitchFamily="18" charset="0"/>
                          </a:rPr>
                          <m:t> ~ </m:t>
                        </m:r>
                        <m:r>
                          <a:rPr lang="nn-NO" altLang="zh-CN" sz="1200" b="0" i="1" smtClean="0">
                            <a:latin typeface="Cambria Math" panose="02040503050406030204" pitchFamily="18" charset="0"/>
                          </a:rPr>
                          <m:t>𝑓</m:t>
                        </m:r>
                        <m:r>
                          <a:rPr lang="nn-NO" altLang="zh-CN" sz="1200" b="0" i="1" smtClean="0">
                            <a:latin typeface="Cambria Math" panose="02040503050406030204" pitchFamily="18" charset="0"/>
                          </a:rPr>
                          <m:t>(</m:t>
                        </m:r>
                        <m:r>
                          <a:rPr lang="nn-NO" altLang="zh-CN" sz="1200" b="0" i="1" smtClean="0">
                            <a:latin typeface="Cambria Math" panose="02040503050406030204" pitchFamily="18" charset="0"/>
                          </a:rPr>
                          <m:t>𝐸</m:t>
                        </m:r>
                        <m:r>
                          <a:rPr lang="nn-NO" altLang="zh-CN" sz="1200" b="0" i="1" smtClean="0">
                            <a:latin typeface="Cambria Math" panose="02040503050406030204" pitchFamily="18" charset="0"/>
                          </a:rPr>
                          <m:t>, </m:t>
                        </m:r>
                        <m:r>
                          <a:rPr lang="nn-NO" altLang="zh-CN" sz="1200" b="0" i="1" smtClean="0">
                            <a:latin typeface="Cambria Math" panose="02040503050406030204" pitchFamily="18" charset="0"/>
                          </a:rPr>
                          <m:t>𝑁</m:t>
                        </m:r>
                        <m:r>
                          <a:rPr lang="nn-NO" altLang="zh-CN" sz="1200" b="0" i="1" smtClean="0">
                            <a:latin typeface="Cambria Math" panose="02040503050406030204" pitchFamily="18" charset="0"/>
                          </a:rPr>
                          <m:t>)</m:t>
                        </m:r>
                      </m:oMath>
                    </m:oMathPara>
                  </a14:m>
                  <a:endParaRPr lang="nn-NO" altLang="zh-CN" sz="1200" dirty="0"/>
                </a:p>
                <a:p>
                  <a:endParaRPr lang="nn-NO" altLang="zh-CN" sz="1200" b="1" dirty="0"/>
                </a:p>
              </p:txBody>
            </p:sp>
          </mc:Choice>
          <mc:Fallback xmlns="">
            <p:sp>
              <p:nvSpPr>
                <p:cNvPr id="18" name="文本框 17">
                  <a:extLst>
                    <a:ext uri="{FF2B5EF4-FFF2-40B4-BE49-F238E27FC236}">
                      <a16:creationId xmlns:a16="http://schemas.microsoft.com/office/drawing/2014/main" id="{9864A599-965B-49EA-2B36-06AF4E1672A1}"/>
                    </a:ext>
                  </a:extLst>
                </p:cNvPr>
                <p:cNvSpPr txBox="1">
                  <a:spLocks noRot="1" noChangeAspect="1" noMove="1" noResize="1" noEditPoints="1" noAdjustHandles="1" noChangeArrowheads="1" noChangeShapeType="1" noTextEdit="1"/>
                </p:cNvSpPr>
                <p:nvPr/>
              </p:nvSpPr>
              <p:spPr>
                <a:xfrm>
                  <a:off x="8178800" y="1587446"/>
                  <a:ext cx="4230494" cy="646331"/>
                </a:xfrm>
                <a:prstGeom prst="rect">
                  <a:avLst/>
                </a:prstGeom>
                <a:blipFill>
                  <a:blip r:embed="rId6"/>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3EE2D204-D015-8F0B-4135-D26ECC81DBBA}"/>
                </a:ext>
              </a:extLst>
            </p:cNvPr>
            <p:cNvSpPr/>
            <p:nvPr/>
          </p:nvSpPr>
          <p:spPr>
            <a:xfrm>
              <a:off x="8347020" y="1102288"/>
              <a:ext cx="3749729" cy="43136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cxnSp>
        <p:nvCxnSpPr>
          <p:cNvPr id="5" name="直接箭头连接符 4">
            <a:extLst>
              <a:ext uri="{FF2B5EF4-FFF2-40B4-BE49-F238E27FC236}">
                <a16:creationId xmlns:a16="http://schemas.microsoft.com/office/drawing/2014/main" id="{56B9CA02-AA5B-D3ED-C205-7942FE14D8C6}"/>
              </a:ext>
            </a:extLst>
          </p:cNvPr>
          <p:cNvCxnSpPr/>
          <p:nvPr/>
        </p:nvCxnSpPr>
        <p:spPr>
          <a:xfrm>
            <a:off x="3733800" y="2600325"/>
            <a:ext cx="954937"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98C3B0C-163A-38A8-B65D-51D5EAF53EBA}"/>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cxnSp>
        <p:nvCxnSpPr>
          <p:cNvPr id="9" name="直接箭头连接符 8">
            <a:extLst>
              <a:ext uri="{FF2B5EF4-FFF2-40B4-BE49-F238E27FC236}">
                <a16:creationId xmlns:a16="http://schemas.microsoft.com/office/drawing/2014/main" id="{EEEDB059-D0D5-B297-0225-D8F8C9FCFB8E}"/>
              </a:ext>
            </a:extLst>
          </p:cNvPr>
          <p:cNvCxnSpPr>
            <a:cxnSpLocks/>
          </p:cNvCxnSpPr>
          <p:nvPr/>
        </p:nvCxnSpPr>
        <p:spPr>
          <a:xfrm flipV="1">
            <a:off x="7708900" y="4898363"/>
            <a:ext cx="812800" cy="70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6EDEDEF-B71B-589E-22A1-55CC47CD44AD}"/>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27" name="组合 26">
            <a:extLst>
              <a:ext uri="{FF2B5EF4-FFF2-40B4-BE49-F238E27FC236}">
                <a16:creationId xmlns:a16="http://schemas.microsoft.com/office/drawing/2014/main" id="{62195E8E-E700-3B7C-4693-3A28C705C457}"/>
              </a:ext>
            </a:extLst>
          </p:cNvPr>
          <p:cNvGrpSpPr/>
          <p:nvPr/>
        </p:nvGrpSpPr>
        <p:grpSpPr>
          <a:xfrm>
            <a:off x="252090" y="6192992"/>
            <a:ext cx="1044748" cy="117893"/>
            <a:chOff x="99690" y="6370793"/>
            <a:chExt cx="1044748" cy="117893"/>
          </a:xfrm>
        </p:grpSpPr>
        <p:sp>
          <p:nvSpPr>
            <p:cNvPr id="28" name="等腰三角形 27">
              <a:extLst>
                <a:ext uri="{FF2B5EF4-FFF2-40B4-BE49-F238E27FC236}">
                  <a16:creationId xmlns:a16="http://schemas.microsoft.com/office/drawing/2014/main" id="{8F3B565A-3AD5-9067-CB17-B542A19007A4}"/>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59808247-4C21-E066-6FB3-790AB1783E2A}"/>
                </a:ext>
              </a:extLst>
            </p:cNvPr>
            <p:cNvCxnSpPr>
              <a:stCxn id="28"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15322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Bias correction</a:t>
            </a:r>
            <a:endParaRPr lang="zh-CN" altLang="en-US" sz="1200" b="1" dirty="0">
              <a:solidFill>
                <a:schemeClr val="tx1">
                  <a:lumMod val="85000"/>
                  <a:lumOff val="15000"/>
                </a:schemeClr>
              </a:solidFill>
            </a:endParaRPr>
          </a:p>
        </p:txBody>
      </p:sp>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246221"/>
          </a:xfrm>
          <a:prstGeom prst="rect">
            <a:avLst/>
          </a:prstGeom>
          <a:noFill/>
        </p:spPr>
        <p:txBody>
          <a:bodyPr wrap="square">
            <a:spAutoFit/>
          </a:bodyPr>
          <a:lstStyle/>
          <a:p>
            <a:r>
              <a:rPr lang="en-US" altLang="zh-CN" sz="1000" dirty="0">
                <a:solidFill>
                  <a:schemeClr val="bg2">
                    <a:lumMod val="75000"/>
                  </a:schemeClr>
                </a:solidFill>
                <a:latin typeface="-apple-system"/>
              </a:rPr>
              <a:t>Magruder, L., Neuenschwander, A., &amp; Klotz, B. (2021). Digital terrain model elevation corrections using space-based imagery and ICESat-2 laser altimetry. Remote Sensing of Environment, 264, 112621.</a:t>
            </a:r>
          </a:p>
        </p:txBody>
      </p:sp>
      <p:sp>
        <p:nvSpPr>
          <p:cNvPr id="27" name="文本框 26">
            <a:extLst>
              <a:ext uri="{FF2B5EF4-FFF2-40B4-BE49-F238E27FC236}">
                <a16:creationId xmlns:a16="http://schemas.microsoft.com/office/drawing/2014/main" id="{BBCB7DF4-9EFF-DAA9-CE4E-10D1C14D0E81}"/>
              </a:ext>
            </a:extLst>
          </p:cNvPr>
          <p:cNvSpPr txBox="1"/>
          <p:nvPr/>
        </p:nvSpPr>
        <p:spPr>
          <a:xfrm>
            <a:off x="892630" y="4824763"/>
            <a:ext cx="4673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Using ICESat-2 snow free measurements to correct DEM (Magruder et al., 2021)</a:t>
            </a:r>
          </a:p>
        </p:txBody>
      </p:sp>
      <p:pic>
        <p:nvPicPr>
          <p:cNvPr id="2" name="图片 1">
            <a:extLst>
              <a:ext uri="{FF2B5EF4-FFF2-40B4-BE49-F238E27FC236}">
                <a16:creationId xmlns:a16="http://schemas.microsoft.com/office/drawing/2014/main" id="{BCC26ABA-D8F0-51E5-8E2C-563B8B1DB705}"/>
              </a:ext>
            </a:extLst>
          </p:cNvPr>
          <p:cNvPicPr>
            <a:picLocks noChangeAspect="1"/>
          </p:cNvPicPr>
          <p:nvPr/>
        </p:nvPicPr>
        <p:blipFill rotWithShape="1">
          <a:blip r:embed="rId3"/>
          <a:srcRect l="8512" r="8393" b="13847"/>
          <a:stretch/>
        </p:blipFill>
        <p:spPr>
          <a:xfrm>
            <a:off x="624115" y="1751847"/>
            <a:ext cx="5210630" cy="2537071"/>
          </a:xfrm>
          <a:prstGeom prst="rect">
            <a:avLst/>
          </a:prstGeom>
        </p:spPr>
      </p:pic>
      <p:pic>
        <p:nvPicPr>
          <p:cNvPr id="8" name="图片 7">
            <a:extLst>
              <a:ext uri="{FF2B5EF4-FFF2-40B4-BE49-F238E27FC236}">
                <a16:creationId xmlns:a16="http://schemas.microsoft.com/office/drawing/2014/main" id="{6CCBC70D-AC5E-CC33-57FD-E1CA626DDF3B}"/>
              </a:ext>
            </a:extLst>
          </p:cNvPr>
          <p:cNvPicPr>
            <a:picLocks noChangeAspect="1"/>
          </p:cNvPicPr>
          <p:nvPr/>
        </p:nvPicPr>
        <p:blipFill rotWithShape="1">
          <a:blip r:embed="rId4"/>
          <a:srcRect r="10285"/>
          <a:stretch/>
        </p:blipFill>
        <p:spPr>
          <a:xfrm>
            <a:off x="6043806" y="1641427"/>
            <a:ext cx="5836555" cy="3138510"/>
          </a:xfrm>
          <a:prstGeom prst="rect">
            <a:avLst/>
          </a:prstGeom>
        </p:spPr>
      </p:pic>
      <p:sp>
        <p:nvSpPr>
          <p:cNvPr id="10" name="文本框 9">
            <a:extLst>
              <a:ext uri="{FF2B5EF4-FFF2-40B4-BE49-F238E27FC236}">
                <a16:creationId xmlns:a16="http://schemas.microsoft.com/office/drawing/2014/main" id="{C10F1A65-0434-19A6-DD8C-C1022BAAA97B}"/>
              </a:ext>
            </a:extLst>
          </p:cNvPr>
          <p:cNvSpPr txBox="1"/>
          <p:nvPr/>
        </p:nvSpPr>
        <p:spPr>
          <a:xfrm>
            <a:off x="8314872" y="4930570"/>
            <a:ext cx="2480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XGBoost regression</a:t>
            </a:r>
          </a:p>
        </p:txBody>
      </p:sp>
      <p:pic>
        <p:nvPicPr>
          <p:cNvPr id="12" name="图片 11">
            <a:extLst>
              <a:ext uri="{FF2B5EF4-FFF2-40B4-BE49-F238E27FC236}">
                <a16:creationId xmlns:a16="http://schemas.microsoft.com/office/drawing/2014/main" id="{559DA0FF-A24B-327A-9EE0-8912780AF0D7}"/>
              </a:ext>
            </a:extLst>
          </p:cNvPr>
          <p:cNvPicPr>
            <a:picLocks noChangeAspect="1"/>
          </p:cNvPicPr>
          <p:nvPr/>
        </p:nvPicPr>
        <p:blipFill>
          <a:blip r:embed="rId5"/>
          <a:stretch>
            <a:fillRect/>
          </a:stretch>
        </p:blipFill>
        <p:spPr>
          <a:xfrm>
            <a:off x="500394" y="1410115"/>
            <a:ext cx="5543412" cy="4644574"/>
          </a:xfrm>
          <a:prstGeom prst="rect">
            <a:avLst/>
          </a:prstGeom>
        </p:spPr>
      </p:pic>
      <p:sp>
        <p:nvSpPr>
          <p:cNvPr id="13" name="文本框 12">
            <a:extLst>
              <a:ext uri="{FF2B5EF4-FFF2-40B4-BE49-F238E27FC236}">
                <a16:creationId xmlns:a16="http://schemas.microsoft.com/office/drawing/2014/main" id="{893F8C70-2F5F-4A90-9BA3-5E1C99B8E46E}"/>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14" name="组合 13">
            <a:extLst>
              <a:ext uri="{FF2B5EF4-FFF2-40B4-BE49-F238E27FC236}">
                <a16:creationId xmlns:a16="http://schemas.microsoft.com/office/drawing/2014/main" id="{6990A69F-6183-6FD9-71BA-A30E280CB943}"/>
              </a:ext>
            </a:extLst>
          </p:cNvPr>
          <p:cNvGrpSpPr/>
          <p:nvPr/>
        </p:nvGrpSpPr>
        <p:grpSpPr>
          <a:xfrm>
            <a:off x="252090" y="6192992"/>
            <a:ext cx="1044748" cy="117893"/>
            <a:chOff x="99690" y="6370793"/>
            <a:chExt cx="1044748" cy="117893"/>
          </a:xfrm>
        </p:grpSpPr>
        <p:sp>
          <p:nvSpPr>
            <p:cNvPr id="15" name="等腰三角形 14">
              <a:extLst>
                <a:ext uri="{FF2B5EF4-FFF2-40B4-BE49-F238E27FC236}">
                  <a16:creationId xmlns:a16="http://schemas.microsoft.com/office/drawing/2014/main" id="{056780E3-4728-784E-225D-79FAE54941A6}"/>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C3D13DBC-B9A5-1DDE-F3C0-C39AF9CFC1A6}"/>
                </a:ext>
              </a:extLst>
            </p:cNvPr>
            <p:cNvCxnSpPr>
              <a:stCxn id="15"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6723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072FF1AD-415D-2092-B396-CA732D91FA44}"/>
              </a:ext>
            </a:extLst>
          </p:cNvPr>
          <p:cNvSpPr txBox="1"/>
          <p:nvPr/>
        </p:nvSpPr>
        <p:spPr>
          <a:xfrm>
            <a:off x="1055001" y="2644815"/>
            <a:ext cx="270723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What is downscaling?</a:t>
            </a:r>
          </a:p>
        </p:txBody>
      </p:sp>
      <p:sp>
        <p:nvSpPr>
          <p:cNvPr id="74" name="等腰三角形 73">
            <a:extLst>
              <a:ext uri="{FF2B5EF4-FFF2-40B4-BE49-F238E27FC236}">
                <a16:creationId xmlns:a16="http://schemas.microsoft.com/office/drawing/2014/main" id="{D45EA29E-9682-BE9B-DCE9-B807C2E77D23}"/>
              </a:ext>
            </a:extLst>
          </p:cNvPr>
          <p:cNvSpPr/>
          <p:nvPr/>
        </p:nvSpPr>
        <p:spPr>
          <a:xfrm rot="5400000">
            <a:off x="222587" y="761221"/>
            <a:ext cx="111176" cy="39465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30AD08D-6D2E-B6F9-08A1-EF4A328F1180}"/>
              </a:ext>
            </a:extLst>
          </p:cNvPr>
          <p:cNvSpPr txBox="1"/>
          <p:nvPr/>
        </p:nvSpPr>
        <p:spPr>
          <a:xfrm>
            <a:off x="533400" y="6307300"/>
            <a:ext cx="11582400" cy="715581"/>
          </a:xfrm>
          <a:prstGeom prst="rect">
            <a:avLst/>
          </a:prstGeom>
          <a:noFill/>
        </p:spPr>
        <p:txBody>
          <a:bodyPr wrap="square">
            <a:spAutoFit/>
          </a:bodyPr>
          <a:lstStyle/>
          <a:p>
            <a:r>
              <a:rPr lang="en-US" altLang="zh-CN" sz="1000" dirty="0">
                <a:solidFill>
                  <a:schemeClr val="bg2">
                    <a:lumMod val="75000"/>
                  </a:schemeClr>
                </a:solidFill>
                <a:latin typeface="-apple-system"/>
              </a:rPr>
              <a:t>Bernd’s profile https://www.mn.uio.no/geo/english/people/aca/geohyd/bernde/</a:t>
            </a:r>
          </a:p>
          <a:p>
            <a:r>
              <a:rPr lang="en-US" altLang="zh-CN" sz="1000" dirty="0">
                <a:solidFill>
                  <a:schemeClr val="bg2">
                    <a:lumMod val="75000"/>
                  </a:schemeClr>
                </a:solidFill>
                <a:latin typeface="-apple-system"/>
              </a:rPr>
              <a:t>Photo up-sampling tool</a:t>
            </a:r>
            <a:r>
              <a:rPr lang="en-US" altLang="zh-CN" sz="1000" b="0" i="0" dirty="0">
                <a:solidFill>
                  <a:schemeClr val="bg2">
                    <a:lumMod val="75000"/>
                  </a:schemeClr>
                </a:solidFill>
                <a:effectLst/>
                <a:latin typeface="-apple-system"/>
              </a:rPr>
              <a:t>: https://huggingface.co/spaces/Xintao</a:t>
            </a:r>
            <a:r>
              <a:rPr lang="en-US" altLang="zh-CN" sz="1000" dirty="0">
                <a:solidFill>
                  <a:schemeClr val="bg2">
                    <a:lumMod val="75000"/>
                  </a:schemeClr>
                </a:solidFill>
                <a:latin typeface="-apple-system"/>
              </a:rPr>
              <a:t>/GFPGAN </a:t>
            </a:r>
          </a:p>
          <a:p>
            <a:r>
              <a:rPr lang="en-US" altLang="zh-CN" sz="1000" dirty="0">
                <a:solidFill>
                  <a:schemeClr val="bg2">
                    <a:lumMod val="75000"/>
                  </a:schemeClr>
                </a:solidFill>
                <a:latin typeface="-apple-system"/>
              </a:rPr>
              <a:t>Sturm, M., &amp; Wagner, A. M. (2010). Using repeated patterns in snow distribution modeling: An Arctic example. Water Resources Research, 46(12)</a:t>
            </a:r>
            <a:endParaRPr lang="en-US" altLang="zh-CN" sz="1000" b="0" i="0" dirty="0">
              <a:solidFill>
                <a:schemeClr val="bg2">
                  <a:lumMod val="75000"/>
                </a:schemeClr>
              </a:solidFill>
              <a:effectLst/>
              <a:latin typeface="-apple-system"/>
            </a:endParaRPr>
          </a:p>
          <a:p>
            <a:endParaRPr lang="zh-CN" altLang="en-US" sz="1050" dirty="0"/>
          </a:p>
        </p:txBody>
      </p:sp>
      <p:grpSp>
        <p:nvGrpSpPr>
          <p:cNvPr id="10" name="组合 9">
            <a:extLst>
              <a:ext uri="{FF2B5EF4-FFF2-40B4-BE49-F238E27FC236}">
                <a16:creationId xmlns:a16="http://schemas.microsoft.com/office/drawing/2014/main" id="{1C3A84FF-48DB-160C-4532-E0CF8083D166}"/>
              </a:ext>
            </a:extLst>
          </p:cNvPr>
          <p:cNvGrpSpPr/>
          <p:nvPr/>
        </p:nvGrpSpPr>
        <p:grpSpPr>
          <a:xfrm>
            <a:off x="252090" y="6192992"/>
            <a:ext cx="1044748" cy="117893"/>
            <a:chOff x="99690" y="6370793"/>
            <a:chExt cx="1044748" cy="117893"/>
          </a:xfrm>
        </p:grpSpPr>
        <p:sp>
          <p:nvSpPr>
            <p:cNvPr id="11" name="等腰三角形 10">
              <a:extLst>
                <a:ext uri="{FF2B5EF4-FFF2-40B4-BE49-F238E27FC236}">
                  <a16:creationId xmlns:a16="http://schemas.microsoft.com/office/drawing/2014/main" id="{6F65F58D-3425-4EBF-82CA-1B6425828C5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2D159E7-EDF0-84A7-7CAF-BEB6DA07AADD}"/>
                </a:ext>
              </a:extLst>
            </p:cNvPr>
            <p:cNvCxnSpPr>
              <a:stCxn id="11"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15" name="TextBox 2">
            <a:extLst>
              <a:ext uri="{FF2B5EF4-FFF2-40B4-BE49-F238E27FC236}">
                <a16:creationId xmlns:a16="http://schemas.microsoft.com/office/drawing/2014/main" id="{3D4FB22D-5CD2-A93F-244A-7F055FEC2530}"/>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A technique using historical experience to enrich the input  </a:t>
            </a:r>
            <a:endParaRPr lang="zh-CN" altLang="en-US" sz="1200" b="1" dirty="0">
              <a:solidFill>
                <a:schemeClr val="tx1">
                  <a:lumMod val="85000"/>
                  <a:lumOff val="15000"/>
                </a:schemeClr>
              </a:solidFill>
            </a:endParaRPr>
          </a:p>
        </p:txBody>
      </p:sp>
      <p:grpSp>
        <p:nvGrpSpPr>
          <p:cNvPr id="24" name="组合 23">
            <a:extLst>
              <a:ext uri="{FF2B5EF4-FFF2-40B4-BE49-F238E27FC236}">
                <a16:creationId xmlns:a16="http://schemas.microsoft.com/office/drawing/2014/main" id="{3A9463E4-22B2-0060-8314-CD25FEA8D7FB}"/>
              </a:ext>
            </a:extLst>
          </p:cNvPr>
          <p:cNvGrpSpPr/>
          <p:nvPr/>
        </p:nvGrpSpPr>
        <p:grpSpPr>
          <a:xfrm>
            <a:off x="647241" y="1273832"/>
            <a:ext cx="3426190" cy="4819507"/>
            <a:chOff x="529069" y="1285946"/>
            <a:chExt cx="3426190" cy="4819507"/>
          </a:xfrm>
        </p:grpSpPr>
        <p:pic>
          <p:nvPicPr>
            <p:cNvPr id="19" name="图片 18" descr="穿蓝色衣服的男人在微笑&#10;&#10;描述已自动生成">
              <a:extLst>
                <a:ext uri="{FF2B5EF4-FFF2-40B4-BE49-F238E27FC236}">
                  <a16:creationId xmlns:a16="http://schemas.microsoft.com/office/drawing/2014/main" id="{4CB18816-53FF-B016-01B1-0808FB884CBA}"/>
                </a:ext>
              </a:extLst>
            </p:cNvPr>
            <p:cNvPicPr>
              <a:picLocks noChangeAspect="1"/>
            </p:cNvPicPr>
            <p:nvPr/>
          </p:nvPicPr>
          <p:blipFill>
            <a:blip r:embed="rId3"/>
            <a:stretch>
              <a:fillRect/>
            </a:stretch>
          </p:blipFill>
          <p:spPr>
            <a:xfrm>
              <a:off x="529069" y="1285946"/>
              <a:ext cx="3426190" cy="4819507"/>
            </a:xfrm>
            <a:prstGeom prst="rect">
              <a:avLst/>
            </a:prstGeom>
          </p:spPr>
        </p:pic>
        <p:sp>
          <p:nvSpPr>
            <p:cNvPr id="22" name="文本框 21">
              <a:extLst>
                <a:ext uri="{FF2B5EF4-FFF2-40B4-BE49-F238E27FC236}">
                  <a16:creationId xmlns:a16="http://schemas.microsoft.com/office/drawing/2014/main" id="{2E77F3CD-3D4B-DE6E-806D-8A430872273B}"/>
                </a:ext>
              </a:extLst>
            </p:cNvPr>
            <p:cNvSpPr txBox="1"/>
            <p:nvPr/>
          </p:nvSpPr>
          <p:spPr>
            <a:xfrm>
              <a:off x="3109976" y="1285946"/>
              <a:ext cx="845283" cy="400110"/>
            </a:xfrm>
            <a:prstGeom prst="rect">
              <a:avLst/>
            </a:prstGeom>
            <a:noFill/>
          </p:spPr>
          <p:txBody>
            <a:bodyPr wrap="square">
              <a:spAutoFit/>
            </a:bodyPr>
            <a:lstStyle/>
            <a:p>
              <a:r>
                <a:rPr lang="nn-NO" altLang="zh-CN" sz="1000" dirty="0">
                  <a:solidFill>
                    <a:schemeClr val="bg1"/>
                  </a:solidFill>
                </a:rPr>
                <a:t>150 </a:t>
              </a:r>
              <a:r>
                <a:rPr lang="en-US" altLang="zh-CN" sz="1000" dirty="0">
                  <a:solidFill>
                    <a:schemeClr val="bg1"/>
                  </a:solidFill>
                </a:rPr>
                <a:t>× 211</a:t>
              </a:r>
            </a:p>
            <a:p>
              <a:r>
                <a:rPr lang="en-US" altLang="zh-CN" sz="1000" dirty="0">
                  <a:solidFill>
                    <a:schemeClr val="bg1"/>
                  </a:solidFill>
                </a:rPr>
                <a:t> Original</a:t>
              </a:r>
              <a:endParaRPr lang="zh-CN" altLang="en-US" sz="1000" dirty="0">
                <a:solidFill>
                  <a:schemeClr val="bg1"/>
                </a:solidFill>
              </a:endParaRPr>
            </a:p>
          </p:txBody>
        </p:sp>
      </p:grpSp>
      <p:sp>
        <p:nvSpPr>
          <p:cNvPr id="25" name="箭头: 上弧形 24">
            <a:extLst>
              <a:ext uri="{FF2B5EF4-FFF2-40B4-BE49-F238E27FC236}">
                <a16:creationId xmlns:a16="http://schemas.microsoft.com/office/drawing/2014/main" id="{757F2F3C-3312-ED8D-5D9C-543B355C4854}"/>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41" name="文本框 40">
            <a:extLst>
              <a:ext uri="{FF2B5EF4-FFF2-40B4-BE49-F238E27FC236}">
                <a16:creationId xmlns:a16="http://schemas.microsoft.com/office/drawing/2014/main" id="{D159EA4E-4443-2280-1D29-F45ED5633CD8}"/>
              </a:ext>
            </a:extLst>
          </p:cNvPr>
          <p:cNvSpPr txBox="1"/>
          <p:nvPr/>
        </p:nvSpPr>
        <p:spPr>
          <a:xfrm>
            <a:off x="4557983" y="921406"/>
            <a:ext cx="2896765" cy="261610"/>
          </a:xfrm>
          <a:prstGeom prst="rect">
            <a:avLst/>
          </a:prstGeom>
          <a:noFill/>
        </p:spPr>
        <p:txBody>
          <a:bodyPr wrap="square" rtlCol="0">
            <a:spAutoFit/>
          </a:bodyPr>
          <a:lstStyle/>
          <a:p>
            <a:r>
              <a:rPr lang="nn-NO" altLang="zh-CN" sz="1050" dirty="0"/>
              <a:t>+ details by AI</a:t>
            </a:r>
            <a:endParaRPr lang="zh-CN" altLang="en-US" sz="1050" dirty="0"/>
          </a:p>
        </p:txBody>
      </p:sp>
      <p:grpSp>
        <p:nvGrpSpPr>
          <p:cNvPr id="65" name="组合 64">
            <a:extLst>
              <a:ext uri="{FF2B5EF4-FFF2-40B4-BE49-F238E27FC236}">
                <a16:creationId xmlns:a16="http://schemas.microsoft.com/office/drawing/2014/main" id="{B1ED566D-F2F1-EAED-56AD-9127F8E639C1}"/>
              </a:ext>
            </a:extLst>
          </p:cNvPr>
          <p:cNvGrpSpPr/>
          <p:nvPr/>
        </p:nvGrpSpPr>
        <p:grpSpPr>
          <a:xfrm>
            <a:off x="4207829" y="1285946"/>
            <a:ext cx="7422196" cy="4819508"/>
            <a:chOff x="4207829" y="1285946"/>
            <a:chExt cx="7422196" cy="4819508"/>
          </a:xfrm>
        </p:grpSpPr>
        <p:grpSp>
          <p:nvGrpSpPr>
            <p:cNvPr id="23" name="组合 22">
              <a:extLst>
                <a:ext uri="{FF2B5EF4-FFF2-40B4-BE49-F238E27FC236}">
                  <a16:creationId xmlns:a16="http://schemas.microsoft.com/office/drawing/2014/main" id="{738A76E8-D071-3457-EE6F-07A2A569DD4C}"/>
                </a:ext>
              </a:extLst>
            </p:cNvPr>
            <p:cNvGrpSpPr/>
            <p:nvPr/>
          </p:nvGrpSpPr>
          <p:grpSpPr>
            <a:xfrm>
              <a:off x="4207829" y="1285946"/>
              <a:ext cx="3426190" cy="4819508"/>
              <a:chOff x="4207829" y="1285946"/>
              <a:chExt cx="3426190" cy="4819508"/>
            </a:xfrm>
          </p:grpSpPr>
          <p:pic>
            <p:nvPicPr>
              <p:cNvPr id="7" name="图片 6" descr="穿蓝色衣服的男人在微笑&#10;&#10;描述已自动生成">
                <a:extLst>
                  <a:ext uri="{FF2B5EF4-FFF2-40B4-BE49-F238E27FC236}">
                    <a16:creationId xmlns:a16="http://schemas.microsoft.com/office/drawing/2014/main" id="{8E92854E-3C44-B465-2274-E0806E2A2083}"/>
                  </a:ext>
                </a:extLst>
              </p:cNvPr>
              <p:cNvPicPr>
                <a:picLocks noChangeAspect="1"/>
              </p:cNvPicPr>
              <p:nvPr/>
            </p:nvPicPr>
            <p:blipFill>
              <a:blip r:embed="rId4"/>
              <a:stretch>
                <a:fillRect/>
              </a:stretch>
            </p:blipFill>
            <p:spPr>
              <a:xfrm>
                <a:off x="4207829" y="1285946"/>
                <a:ext cx="3426190" cy="4819508"/>
              </a:xfrm>
              <a:prstGeom prst="rect">
                <a:avLst/>
              </a:prstGeom>
            </p:spPr>
          </p:pic>
          <p:sp>
            <p:nvSpPr>
              <p:cNvPr id="21" name="文本框 20">
                <a:extLst>
                  <a:ext uri="{FF2B5EF4-FFF2-40B4-BE49-F238E27FC236}">
                    <a16:creationId xmlns:a16="http://schemas.microsoft.com/office/drawing/2014/main" id="{D28500BE-2BC6-5840-8E5F-880356731846}"/>
                  </a:ext>
                </a:extLst>
              </p:cNvPr>
              <p:cNvSpPr txBox="1"/>
              <p:nvPr/>
            </p:nvSpPr>
            <p:spPr>
              <a:xfrm>
                <a:off x="6538200" y="1302920"/>
                <a:ext cx="1095819" cy="400110"/>
              </a:xfrm>
              <a:prstGeom prst="rect">
                <a:avLst/>
              </a:prstGeom>
              <a:noFill/>
            </p:spPr>
            <p:txBody>
              <a:bodyPr wrap="square">
                <a:spAutoFit/>
              </a:bodyPr>
              <a:lstStyle/>
              <a:p>
                <a:r>
                  <a:rPr lang="nn-NO" altLang="zh-CN" sz="1000" dirty="0">
                    <a:solidFill>
                      <a:schemeClr val="bg1"/>
                    </a:solidFill>
                  </a:rPr>
                  <a:t>3000 </a:t>
                </a:r>
                <a:r>
                  <a:rPr lang="en-US" altLang="zh-CN" sz="1000" dirty="0">
                    <a:solidFill>
                      <a:schemeClr val="bg1"/>
                    </a:solidFill>
                  </a:rPr>
                  <a:t>× 4220</a:t>
                </a:r>
              </a:p>
              <a:p>
                <a:r>
                  <a:rPr lang="en-US" altLang="zh-CN" sz="1000" dirty="0">
                    <a:solidFill>
                      <a:schemeClr val="bg1"/>
                    </a:solidFill>
                  </a:rPr>
                  <a:t>AI Generated</a:t>
                </a:r>
                <a:endParaRPr lang="zh-CN" altLang="en-US" sz="1000" dirty="0">
                  <a:solidFill>
                    <a:schemeClr val="bg1"/>
                  </a:solidFill>
                </a:endParaRPr>
              </a:p>
            </p:txBody>
          </p:sp>
        </p:grpSp>
        <p:sp>
          <p:nvSpPr>
            <p:cNvPr id="56" name="文本框 55">
              <a:extLst>
                <a:ext uri="{FF2B5EF4-FFF2-40B4-BE49-F238E27FC236}">
                  <a16:creationId xmlns:a16="http://schemas.microsoft.com/office/drawing/2014/main" id="{95948BE9-5C06-4855-C744-AC05028F44BC}"/>
                </a:ext>
              </a:extLst>
            </p:cNvPr>
            <p:cNvSpPr txBox="1"/>
            <p:nvPr/>
          </p:nvSpPr>
          <p:spPr>
            <a:xfrm>
              <a:off x="7909971" y="1782664"/>
              <a:ext cx="3720054" cy="2246769"/>
            </a:xfrm>
            <a:prstGeom prst="rect">
              <a:avLst/>
            </a:prstGeom>
            <a:noFill/>
          </p:spPr>
          <p:txBody>
            <a:bodyPr wrap="square" rtlCol="0">
              <a:spAutoFit/>
            </a:bodyPr>
            <a:lstStyle/>
            <a:p>
              <a:r>
                <a:rPr lang="en-US" altLang="zh-CN" sz="1400" dirty="0"/>
                <a:t>AI can up-sample the face, according to the training of million samples.</a:t>
              </a:r>
            </a:p>
            <a:p>
              <a:endParaRPr lang="en-US" altLang="zh-CN" sz="1400" dirty="0"/>
            </a:p>
            <a:p>
              <a:r>
                <a:rPr lang="en-US" altLang="zh-CN" sz="1400" dirty="0"/>
                <a:t>The distribution patterns of snow cover exhibit a notable resemblance year after year due to their dependence on topography, vegetation, and consistent synoptic weather patterns (Sturm &amp;</a:t>
              </a:r>
              <a:br>
                <a:rPr lang="en-US" altLang="zh-CN" sz="1400" dirty="0"/>
              </a:br>
              <a:r>
                <a:rPr lang="en-US" altLang="zh-CN" sz="1400" dirty="0"/>
                <a:t>Wagner, 2010; Trujillo et al., 2007)</a:t>
              </a:r>
            </a:p>
            <a:p>
              <a:endParaRPr lang="en-US" altLang="zh-CN" sz="1400" dirty="0"/>
            </a:p>
          </p:txBody>
        </p:sp>
      </p:grpSp>
      <p:sp>
        <p:nvSpPr>
          <p:cNvPr id="68" name="文本框 67">
            <a:extLst>
              <a:ext uri="{FF2B5EF4-FFF2-40B4-BE49-F238E27FC236}">
                <a16:creationId xmlns:a16="http://schemas.microsoft.com/office/drawing/2014/main" id="{63B94155-AFBE-C986-BA29-805D6FE13064}"/>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spTree>
    <p:extLst>
      <p:ext uri="{BB962C8B-B14F-4D97-AF65-F5344CB8AC3E}">
        <p14:creationId xmlns:p14="http://schemas.microsoft.com/office/powerpoint/2010/main" val="21712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1000"/>
                                        <p:tgtEl>
                                          <p:spTgt spid="65"/>
                                        </p:tgtEl>
                                      </p:cBhvr>
                                    </p:animEffect>
                                    <p:anim calcmode="lin" valueType="num">
                                      <p:cBhvr>
                                        <p:cTn id="15" dur="1000" fill="hold"/>
                                        <p:tgtEl>
                                          <p:spTgt spid="65"/>
                                        </p:tgtEl>
                                        <p:attrNameLst>
                                          <p:attrName>ppt_x</p:attrName>
                                        </p:attrNameLst>
                                      </p:cBhvr>
                                      <p:tavLst>
                                        <p:tav tm="0">
                                          <p:val>
                                            <p:strVal val="#ppt_x"/>
                                          </p:val>
                                        </p:tav>
                                        <p:tav tm="100000">
                                          <p:val>
                                            <p:strVal val="#ppt_x"/>
                                          </p:val>
                                        </p:tav>
                                      </p:tavLst>
                                    </p:anim>
                                    <p:anim calcmode="lin" valueType="num">
                                      <p:cBhvr>
                                        <p:cTn id="16" dur="1000" fill="hold"/>
                                        <p:tgtEl>
                                          <p:spTgt spid="6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How it works</a:t>
            </a:r>
            <a:endParaRPr lang="zh-CN" altLang="en-US" sz="1200" b="1" dirty="0">
              <a:solidFill>
                <a:schemeClr val="tx1">
                  <a:lumMod val="85000"/>
                  <a:lumOff val="15000"/>
                </a:schemeClr>
              </a:solidFill>
            </a:endParaRPr>
          </a:p>
        </p:txBody>
      </p:sp>
      <p:grpSp>
        <p:nvGrpSpPr>
          <p:cNvPr id="23" name="组合 22">
            <a:extLst>
              <a:ext uri="{FF2B5EF4-FFF2-40B4-BE49-F238E27FC236}">
                <a16:creationId xmlns:a16="http://schemas.microsoft.com/office/drawing/2014/main" id="{A5D30DC3-A1EE-DB3E-448E-99AF15FA9478}"/>
              </a:ext>
            </a:extLst>
          </p:cNvPr>
          <p:cNvGrpSpPr/>
          <p:nvPr/>
        </p:nvGrpSpPr>
        <p:grpSpPr>
          <a:xfrm>
            <a:off x="1215068" y="1273832"/>
            <a:ext cx="4759046" cy="1845507"/>
            <a:chOff x="2089008" y="892836"/>
            <a:chExt cx="4759046" cy="1845507"/>
          </a:xfrm>
        </p:grpSpPr>
        <p:sp>
          <p:nvSpPr>
            <p:cNvPr id="25" name="矩形 24">
              <a:extLst>
                <a:ext uri="{FF2B5EF4-FFF2-40B4-BE49-F238E27FC236}">
                  <a16:creationId xmlns:a16="http://schemas.microsoft.com/office/drawing/2014/main" id="{F527DB3C-043A-6EBE-E055-C154EBDAF7D4}"/>
                </a:ext>
              </a:extLst>
            </p:cNvPr>
            <p:cNvSpPr/>
            <p:nvPr/>
          </p:nvSpPr>
          <p:spPr>
            <a:xfrm>
              <a:off x="2089008" y="1530028"/>
              <a:ext cx="1480458" cy="117565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0FA7501A-3057-8577-CD75-6E78C332398A}"/>
                </a:ext>
              </a:extLst>
            </p:cNvPr>
            <p:cNvGrpSpPr/>
            <p:nvPr/>
          </p:nvGrpSpPr>
          <p:grpSpPr>
            <a:xfrm>
              <a:off x="4794179" y="1530028"/>
              <a:ext cx="1436920" cy="1208315"/>
              <a:chOff x="8218712" y="3428998"/>
              <a:chExt cx="1436920" cy="1208315"/>
            </a:xfrm>
          </p:grpSpPr>
          <p:sp>
            <p:nvSpPr>
              <p:cNvPr id="36" name="矩形 35">
                <a:extLst>
                  <a:ext uri="{FF2B5EF4-FFF2-40B4-BE49-F238E27FC236}">
                    <a16:creationId xmlns:a16="http://schemas.microsoft.com/office/drawing/2014/main" id="{73994E22-1FD6-90D7-0F24-61BC9D7E9ED5}"/>
                  </a:ext>
                </a:extLst>
              </p:cNvPr>
              <p:cNvSpPr/>
              <p:nvPr/>
            </p:nvSpPr>
            <p:spPr>
              <a:xfrm>
                <a:off x="8218713" y="3429000"/>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9B711DE9-9DBF-08F5-2A3B-5660582788F8}"/>
                  </a:ext>
                </a:extLst>
              </p:cNvPr>
              <p:cNvSpPr/>
              <p:nvPr/>
            </p:nvSpPr>
            <p:spPr>
              <a:xfrm>
                <a:off x="8697686" y="342899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AC5A86C-E67F-F2D2-5C9D-2B3D68B4FC1A}"/>
                  </a:ext>
                </a:extLst>
              </p:cNvPr>
              <p:cNvSpPr/>
              <p:nvPr/>
            </p:nvSpPr>
            <p:spPr>
              <a:xfrm>
                <a:off x="8218712"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2E42AA1-BF25-C0A1-89F5-AC8C65CF3160}"/>
                  </a:ext>
                </a:extLst>
              </p:cNvPr>
              <p:cNvSpPr/>
              <p:nvPr/>
            </p:nvSpPr>
            <p:spPr>
              <a:xfrm>
                <a:off x="9176658" y="342899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2CB4FB68-ADAA-76A0-D6B6-BDC514C96E07}"/>
                  </a:ext>
                </a:extLst>
              </p:cNvPr>
              <p:cNvSpPr/>
              <p:nvPr/>
            </p:nvSpPr>
            <p:spPr>
              <a:xfrm>
                <a:off x="8697686"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B09577C-F7E8-AEA6-3555-125BE57B3317}"/>
                  </a:ext>
                </a:extLst>
              </p:cNvPr>
              <p:cNvSpPr/>
              <p:nvPr/>
            </p:nvSpPr>
            <p:spPr>
              <a:xfrm>
                <a:off x="9176659" y="383176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B0C1B78-3431-3752-B7BD-4F2DBE679803}"/>
                  </a:ext>
                </a:extLst>
              </p:cNvPr>
              <p:cNvSpPr/>
              <p:nvPr/>
            </p:nvSpPr>
            <p:spPr>
              <a:xfrm>
                <a:off x="8697686"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D12722D6-AA83-7057-7A19-D6AEF29CD838}"/>
                  </a:ext>
                </a:extLst>
              </p:cNvPr>
              <p:cNvSpPr/>
              <p:nvPr/>
            </p:nvSpPr>
            <p:spPr>
              <a:xfrm>
                <a:off x="8218713"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4878846-BBFB-BB93-E59E-F1C23346241A}"/>
                  </a:ext>
                </a:extLst>
              </p:cNvPr>
              <p:cNvSpPr/>
              <p:nvPr/>
            </p:nvSpPr>
            <p:spPr>
              <a:xfrm>
                <a:off x="9176657" y="423453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31" name="箭头: 上弧形 30">
              <a:extLst>
                <a:ext uri="{FF2B5EF4-FFF2-40B4-BE49-F238E27FC236}">
                  <a16:creationId xmlns:a16="http://schemas.microsoft.com/office/drawing/2014/main" id="{C93AC9B4-FEA5-CA69-30D7-2D76896DC395}"/>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pic>
          <p:nvPicPr>
            <p:cNvPr id="32" name="图形 31" descr="研究 轮廓">
              <a:extLst>
                <a:ext uri="{FF2B5EF4-FFF2-40B4-BE49-F238E27FC236}">
                  <a16:creationId xmlns:a16="http://schemas.microsoft.com/office/drawing/2014/main" id="{CE110029-A4B2-11AA-4220-91054EAD9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0112" y="1827299"/>
              <a:ext cx="594227" cy="594227"/>
            </a:xfrm>
            <a:prstGeom prst="rect">
              <a:avLst/>
            </a:prstGeom>
          </p:spPr>
        </p:pic>
        <p:sp>
          <p:nvSpPr>
            <p:cNvPr id="33" name="文本框 32">
              <a:extLst>
                <a:ext uri="{FF2B5EF4-FFF2-40B4-BE49-F238E27FC236}">
                  <a16:creationId xmlns:a16="http://schemas.microsoft.com/office/drawing/2014/main" id="{EBF20964-EBAD-DBA2-8215-6896CEA8D1F7}"/>
                </a:ext>
              </a:extLst>
            </p:cNvPr>
            <p:cNvSpPr txBox="1"/>
            <p:nvPr/>
          </p:nvSpPr>
          <p:spPr>
            <a:xfrm>
              <a:off x="2195195" y="1108389"/>
              <a:ext cx="1399396" cy="415498"/>
            </a:xfrm>
            <a:prstGeom prst="rect">
              <a:avLst/>
            </a:prstGeom>
            <a:noFill/>
          </p:spPr>
          <p:txBody>
            <a:bodyPr wrap="square" rtlCol="0">
              <a:spAutoFit/>
            </a:bodyPr>
            <a:lstStyle/>
            <a:p>
              <a:r>
                <a:rPr lang="nn-NO" altLang="zh-CN" sz="1050" b="1" dirty="0"/>
                <a:t>Snow depth</a:t>
              </a:r>
            </a:p>
            <a:p>
              <a:r>
                <a:rPr lang="nn-NO" altLang="zh-CN" sz="1050" b="1" dirty="0"/>
                <a:t>ERA5 Land (9km)</a:t>
              </a:r>
              <a:endParaRPr lang="zh-CN" altLang="en-US" sz="1050" b="1" dirty="0"/>
            </a:p>
          </p:txBody>
        </p:sp>
        <p:sp>
          <p:nvSpPr>
            <p:cNvPr id="34" name="文本框 33">
              <a:extLst>
                <a:ext uri="{FF2B5EF4-FFF2-40B4-BE49-F238E27FC236}">
                  <a16:creationId xmlns:a16="http://schemas.microsoft.com/office/drawing/2014/main" id="{9AEB7EB7-BA93-D039-5EF9-1FE89853016B}"/>
                </a:ext>
              </a:extLst>
            </p:cNvPr>
            <p:cNvSpPr txBox="1"/>
            <p:nvPr/>
          </p:nvSpPr>
          <p:spPr>
            <a:xfrm>
              <a:off x="4881141" y="1105707"/>
              <a:ext cx="1966913" cy="415498"/>
            </a:xfrm>
            <a:prstGeom prst="rect">
              <a:avLst/>
            </a:prstGeom>
            <a:noFill/>
          </p:spPr>
          <p:txBody>
            <a:bodyPr wrap="square" rtlCol="0">
              <a:spAutoFit/>
            </a:bodyPr>
            <a:lstStyle/>
            <a:p>
              <a:r>
                <a:rPr lang="nn-NO" altLang="zh-CN" sz="1050" b="1" dirty="0"/>
                <a:t>Snow depth </a:t>
              </a:r>
              <a:endParaRPr lang="en-US" altLang="zh-CN" sz="1050" b="1" dirty="0"/>
            </a:p>
            <a:p>
              <a:r>
                <a:rPr lang="en-US" altLang="zh-CN" sz="1050" b="1" dirty="0"/>
                <a:t>Sub-grid distribution</a:t>
              </a:r>
              <a:endParaRPr lang="nn-NO" altLang="zh-CN" sz="1050" b="1" dirty="0"/>
            </a:p>
          </p:txBody>
        </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6779856-41B9-23FD-C7B0-5240ADDDC377}"/>
                  </a:ext>
                </a:extLst>
              </p:cNvPr>
              <p:cNvSpPr txBox="1"/>
              <p:nvPr/>
            </p:nvSpPr>
            <p:spPr>
              <a:xfrm>
                <a:off x="1823002" y="2313797"/>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46" name="文本框 45">
                <a:extLst>
                  <a:ext uri="{FF2B5EF4-FFF2-40B4-BE49-F238E27FC236}">
                    <a16:creationId xmlns:a16="http://schemas.microsoft.com/office/drawing/2014/main" id="{76779856-41B9-23FD-C7B0-5240ADDDC377}"/>
                  </a:ext>
                </a:extLst>
              </p:cNvPr>
              <p:cNvSpPr txBox="1">
                <a:spLocks noRot="1" noChangeAspect="1" noMove="1" noResize="1" noEditPoints="1" noAdjustHandles="1" noChangeArrowheads="1" noChangeShapeType="1" noTextEdit="1"/>
              </p:cNvSpPr>
              <p:nvPr/>
            </p:nvSpPr>
            <p:spPr>
              <a:xfrm>
                <a:off x="1823002" y="2313797"/>
                <a:ext cx="196977" cy="276999"/>
              </a:xfrm>
              <a:prstGeom prst="rect">
                <a:avLst/>
              </a:prstGeom>
              <a:blipFill>
                <a:blip r:embed="rId7"/>
                <a:stretch>
                  <a:fillRect l="-25000" r="-25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84EE25B-5B23-90F8-59CB-C23F8005DCB8}"/>
                  </a:ext>
                </a:extLst>
              </p:cNvPr>
              <p:cNvSpPr txBox="1"/>
              <p:nvPr/>
            </p:nvSpPr>
            <p:spPr>
              <a:xfrm>
                <a:off x="3939043" y="2055467"/>
                <a:ext cx="42383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1</m:t>
                          </m:r>
                        </m:sub>
                      </m:sSub>
                    </m:oMath>
                  </m:oMathPara>
                </a14:m>
                <a:endParaRPr lang="zh-CN" altLang="en-US" sz="1100" dirty="0"/>
              </a:p>
            </p:txBody>
          </p:sp>
        </mc:Choice>
        <mc:Fallback xmlns="">
          <p:sp>
            <p:nvSpPr>
              <p:cNvPr id="47" name="文本框 46">
                <a:extLst>
                  <a:ext uri="{FF2B5EF4-FFF2-40B4-BE49-F238E27FC236}">
                    <a16:creationId xmlns:a16="http://schemas.microsoft.com/office/drawing/2014/main" id="{884EE25B-5B23-90F8-59CB-C23F8005DCB8}"/>
                  </a:ext>
                </a:extLst>
              </p:cNvPr>
              <p:cNvSpPr txBox="1">
                <a:spLocks noRot="1" noChangeAspect="1" noMove="1" noResize="1" noEditPoints="1" noAdjustHandles="1" noChangeArrowheads="1" noChangeShapeType="1" noTextEdit="1"/>
              </p:cNvSpPr>
              <p:nvPr/>
            </p:nvSpPr>
            <p:spPr>
              <a:xfrm>
                <a:off x="3939043" y="2055467"/>
                <a:ext cx="423834" cy="169277"/>
              </a:xfrm>
              <a:prstGeom prst="rect">
                <a:avLst/>
              </a:prstGeom>
              <a:blipFill>
                <a:blip r:embed="rId8"/>
                <a:stretch>
                  <a:fillRect l="-7143" r="-142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924CFF67-F121-E59E-11D8-FA6CE6DEEECD}"/>
                  </a:ext>
                </a:extLst>
              </p:cNvPr>
              <p:cNvSpPr txBox="1"/>
              <p:nvPr/>
            </p:nvSpPr>
            <p:spPr>
              <a:xfrm>
                <a:off x="4440934"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2</m:t>
                          </m:r>
                        </m:sub>
                      </m:sSub>
                    </m:oMath>
                  </m:oMathPara>
                </a14:m>
                <a:endParaRPr lang="zh-CN" altLang="en-US" sz="1100" dirty="0"/>
              </a:p>
            </p:txBody>
          </p:sp>
        </mc:Choice>
        <mc:Fallback xmlns="">
          <p:sp>
            <p:nvSpPr>
              <p:cNvPr id="48" name="文本框 47">
                <a:extLst>
                  <a:ext uri="{FF2B5EF4-FFF2-40B4-BE49-F238E27FC236}">
                    <a16:creationId xmlns:a16="http://schemas.microsoft.com/office/drawing/2014/main" id="{924CFF67-F121-E59E-11D8-FA6CE6DEEECD}"/>
                  </a:ext>
                </a:extLst>
              </p:cNvPr>
              <p:cNvSpPr txBox="1">
                <a:spLocks noRot="1" noChangeAspect="1" noMove="1" noResize="1" noEditPoints="1" noAdjustHandles="1" noChangeArrowheads="1" noChangeShapeType="1" noTextEdit="1"/>
              </p:cNvSpPr>
              <p:nvPr/>
            </p:nvSpPr>
            <p:spPr>
              <a:xfrm>
                <a:off x="4440934" y="2053538"/>
                <a:ext cx="427105" cy="169277"/>
              </a:xfrm>
              <a:prstGeom prst="rect">
                <a:avLst/>
              </a:prstGeom>
              <a:blipFill>
                <a:blip r:embed="rId9"/>
                <a:stretch>
                  <a:fillRect l="-7042" r="-140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FF430EA-C939-A5AD-4C4F-EAD0342BFC84}"/>
                  </a:ext>
                </a:extLst>
              </p:cNvPr>
              <p:cNvSpPr txBox="1"/>
              <p:nvPr/>
            </p:nvSpPr>
            <p:spPr>
              <a:xfrm>
                <a:off x="4914522"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3</m:t>
                          </m:r>
                        </m:sub>
                      </m:sSub>
                    </m:oMath>
                  </m:oMathPara>
                </a14:m>
                <a:endParaRPr lang="zh-CN" altLang="en-US" sz="1100" dirty="0"/>
              </a:p>
            </p:txBody>
          </p:sp>
        </mc:Choice>
        <mc:Fallback xmlns="">
          <p:sp>
            <p:nvSpPr>
              <p:cNvPr id="49" name="文本框 48">
                <a:extLst>
                  <a:ext uri="{FF2B5EF4-FFF2-40B4-BE49-F238E27FC236}">
                    <a16:creationId xmlns:a16="http://schemas.microsoft.com/office/drawing/2014/main" id="{CFF430EA-C939-A5AD-4C4F-EAD0342BFC84}"/>
                  </a:ext>
                </a:extLst>
              </p:cNvPr>
              <p:cNvSpPr txBox="1">
                <a:spLocks noRot="1" noChangeAspect="1" noMove="1" noResize="1" noEditPoints="1" noAdjustHandles="1" noChangeArrowheads="1" noChangeShapeType="1" noTextEdit="1"/>
              </p:cNvSpPr>
              <p:nvPr/>
            </p:nvSpPr>
            <p:spPr>
              <a:xfrm>
                <a:off x="4914522" y="2053538"/>
                <a:ext cx="427105" cy="169277"/>
              </a:xfrm>
              <a:prstGeom prst="rect">
                <a:avLst/>
              </a:prstGeom>
              <a:blipFill>
                <a:blip r:embed="rId10"/>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0307B5B-DDE4-BF11-67B4-F5375C137AF6}"/>
                  </a:ext>
                </a:extLst>
              </p:cNvPr>
              <p:cNvSpPr txBox="1"/>
              <p:nvPr/>
            </p:nvSpPr>
            <p:spPr>
              <a:xfrm>
                <a:off x="3939043" y="2427121"/>
                <a:ext cx="42107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4</m:t>
                          </m:r>
                        </m:sub>
                      </m:sSub>
                    </m:oMath>
                  </m:oMathPara>
                </a14:m>
                <a:endParaRPr lang="zh-CN" altLang="en-US" sz="1100" dirty="0"/>
              </a:p>
            </p:txBody>
          </p:sp>
        </mc:Choice>
        <mc:Fallback xmlns="">
          <p:sp>
            <p:nvSpPr>
              <p:cNvPr id="50" name="文本框 49">
                <a:extLst>
                  <a:ext uri="{FF2B5EF4-FFF2-40B4-BE49-F238E27FC236}">
                    <a16:creationId xmlns:a16="http://schemas.microsoft.com/office/drawing/2014/main" id="{70307B5B-DDE4-BF11-67B4-F5375C137AF6}"/>
                  </a:ext>
                </a:extLst>
              </p:cNvPr>
              <p:cNvSpPr txBox="1">
                <a:spLocks noRot="1" noChangeAspect="1" noMove="1" noResize="1" noEditPoints="1" noAdjustHandles="1" noChangeArrowheads="1" noChangeShapeType="1" noTextEdit="1"/>
              </p:cNvSpPr>
              <p:nvPr/>
            </p:nvSpPr>
            <p:spPr>
              <a:xfrm>
                <a:off x="3939043" y="2427121"/>
                <a:ext cx="421077" cy="169277"/>
              </a:xfrm>
              <a:prstGeom prst="rect">
                <a:avLst/>
              </a:prstGeom>
              <a:blipFill>
                <a:blip r:embed="rId11"/>
                <a:stretch>
                  <a:fillRect l="-7246" r="-289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B8F53C3-4632-2B21-88DE-D58597209280}"/>
                  </a:ext>
                </a:extLst>
              </p:cNvPr>
              <p:cNvSpPr txBox="1"/>
              <p:nvPr/>
            </p:nvSpPr>
            <p:spPr>
              <a:xfrm>
                <a:off x="4440934"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5</m:t>
                          </m:r>
                        </m:sub>
                      </m:sSub>
                    </m:oMath>
                  </m:oMathPara>
                </a14:m>
                <a:endParaRPr lang="zh-CN" altLang="en-US" sz="1100" dirty="0"/>
              </a:p>
            </p:txBody>
          </p:sp>
        </mc:Choice>
        <mc:Fallback xmlns="">
          <p:sp>
            <p:nvSpPr>
              <p:cNvPr id="51" name="文本框 50">
                <a:extLst>
                  <a:ext uri="{FF2B5EF4-FFF2-40B4-BE49-F238E27FC236}">
                    <a16:creationId xmlns:a16="http://schemas.microsoft.com/office/drawing/2014/main" id="{0B8F53C3-4632-2B21-88DE-D58597209280}"/>
                  </a:ext>
                </a:extLst>
              </p:cNvPr>
              <p:cNvSpPr txBox="1">
                <a:spLocks noRot="1" noChangeAspect="1" noMove="1" noResize="1" noEditPoints="1" noAdjustHandles="1" noChangeArrowheads="1" noChangeShapeType="1" noTextEdit="1"/>
              </p:cNvSpPr>
              <p:nvPr/>
            </p:nvSpPr>
            <p:spPr>
              <a:xfrm>
                <a:off x="4440934" y="2425192"/>
                <a:ext cx="427105" cy="169277"/>
              </a:xfrm>
              <a:prstGeom prst="rect">
                <a:avLst/>
              </a:prstGeom>
              <a:blipFill>
                <a:blip r:embed="rId12"/>
                <a:stretch>
                  <a:fillRect l="-7042" r="-281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728D6ED-6F4A-C299-C83A-A7BE09AF7CC1}"/>
                  </a:ext>
                </a:extLst>
              </p:cNvPr>
              <p:cNvSpPr txBox="1"/>
              <p:nvPr/>
            </p:nvSpPr>
            <p:spPr>
              <a:xfrm>
                <a:off x="4914522"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6</m:t>
                          </m:r>
                        </m:sub>
                      </m:sSub>
                    </m:oMath>
                  </m:oMathPara>
                </a14:m>
                <a:endParaRPr lang="zh-CN" altLang="en-US" sz="1100" dirty="0"/>
              </a:p>
            </p:txBody>
          </p:sp>
        </mc:Choice>
        <mc:Fallback xmlns="">
          <p:sp>
            <p:nvSpPr>
              <p:cNvPr id="52" name="文本框 51">
                <a:extLst>
                  <a:ext uri="{FF2B5EF4-FFF2-40B4-BE49-F238E27FC236}">
                    <a16:creationId xmlns:a16="http://schemas.microsoft.com/office/drawing/2014/main" id="{8728D6ED-6F4A-C299-C83A-A7BE09AF7CC1}"/>
                  </a:ext>
                </a:extLst>
              </p:cNvPr>
              <p:cNvSpPr txBox="1">
                <a:spLocks noRot="1" noChangeAspect="1" noMove="1" noResize="1" noEditPoints="1" noAdjustHandles="1" noChangeArrowheads="1" noChangeShapeType="1" noTextEdit="1"/>
              </p:cNvSpPr>
              <p:nvPr/>
            </p:nvSpPr>
            <p:spPr>
              <a:xfrm>
                <a:off x="4914522" y="2425192"/>
                <a:ext cx="427105" cy="169277"/>
              </a:xfrm>
              <a:prstGeom prst="rect">
                <a:avLst/>
              </a:prstGeom>
              <a:blipFill>
                <a:blip r:embed="rId13"/>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4BC1E97-E1A5-C663-BDDF-DEEC358A33C6}"/>
                  </a:ext>
                </a:extLst>
              </p:cNvPr>
              <p:cNvSpPr txBox="1"/>
              <p:nvPr/>
            </p:nvSpPr>
            <p:spPr>
              <a:xfrm>
                <a:off x="3933776" y="2805714"/>
                <a:ext cx="42710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7</m:t>
                          </m:r>
                        </m:sub>
                      </m:sSub>
                    </m:oMath>
                  </m:oMathPara>
                </a14:m>
                <a:endParaRPr lang="zh-CN" altLang="en-US" sz="1100" dirty="0"/>
              </a:p>
            </p:txBody>
          </p:sp>
        </mc:Choice>
        <mc:Fallback xmlns="">
          <p:sp>
            <p:nvSpPr>
              <p:cNvPr id="53" name="文本框 52">
                <a:extLst>
                  <a:ext uri="{FF2B5EF4-FFF2-40B4-BE49-F238E27FC236}">
                    <a16:creationId xmlns:a16="http://schemas.microsoft.com/office/drawing/2014/main" id="{64BC1E97-E1A5-C663-BDDF-DEEC358A33C6}"/>
                  </a:ext>
                </a:extLst>
              </p:cNvPr>
              <p:cNvSpPr txBox="1">
                <a:spLocks noRot="1" noChangeAspect="1" noMove="1" noResize="1" noEditPoints="1" noAdjustHandles="1" noChangeArrowheads="1" noChangeShapeType="1" noTextEdit="1"/>
              </p:cNvSpPr>
              <p:nvPr/>
            </p:nvSpPr>
            <p:spPr>
              <a:xfrm>
                <a:off x="3933776" y="2805714"/>
                <a:ext cx="427104" cy="169277"/>
              </a:xfrm>
              <a:prstGeom prst="rect">
                <a:avLst/>
              </a:prstGeom>
              <a:blipFill>
                <a:blip r:embed="rId14"/>
                <a:stretch>
                  <a:fillRect l="-7143" r="-142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756C8B5-9AEF-A97C-BE95-F530E8F57763}"/>
                  </a:ext>
                </a:extLst>
              </p:cNvPr>
              <p:cNvSpPr txBox="1"/>
              <p:nvPr/>
            </p:nvSpPr>
            <p:spPr>
              <a:xfrm>
                <a:off x="4435667" y="2803785"/>
                <a:ext cx="43665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m:t>
                          </m:r>
                        </m:sub>
                      </m:sSub>
                    </m:oMath>
                  </m:oMathPara>
                </a14:m>
                <a:endParaRPr lang="zh-CN" altLang="en-US" sz="1100" dirty="0"/>
              </a:p>
            </p:txBody>
          </p:sp>
        </mc:Choice>
        <mc:Fallback xmlns="">
          <p:sp>
            <p:nvSpPr>
              <p:cNvPr id="54" name="文本框 53">
                <a:extLst>
                  <a:ext uri="{FF2B5EF4-FFF2-40B4-BE49-F238E27FC236}">
                    <a16:creationId xmlns:a16="http://schemas.microsoft.com/office/drawing/2014/main" id="{6756C8B5-9AEF-A97C-BE95-F530E8F57763}"/>
                  </a:ext>
                </a:extLst>
              </p:cNvPr>
              <p:cNvSpPr txBox="1">
                <a:spLocks noRot="1" noChangeAspect="1" noMove="1" noResize="1" noEditPoints="1" noAdjustHandles="1" noChangeArrowheads="1" noChangeShapeType="1" noTextEdit="1"/>
              </p:cNvSpPr>
              <p:nvPr/>
            </p:nvSpPr>
            <p:spPr>
              <a:xfrm>
                <a:off x="4435667" y="2803785"/>
                <a:ext cx="436658" cy="169277"/>
              </a:xfrm>
              <a:prstGeom prst="rect">
                <a:avLst/>
              </a:prstGeom>
              <a:blipFill>
                <a:blip r:embed="rId15"/>
                <a:stretch>
                  <a:fillRect l="-845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2BC4580-2291-481F-6253-6BC98C40F219}"/>
                  </a:ext>
                </a:extLst>
              </p:cNvPr>
              <p:cNvSpPr txBox="1"/>
              <p:nvPr/>
            </p:nvSpPr>
            <p:spPr>
              <a:xfrm>
                <a:off x="4909255" y="2803785"/>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55" name="文本框 54">
                <a:extLst>
                  <a:ext uri="{FF2B5EF4-FFF2-40B4-BE49-F238E27FC236}">
                    <a16:creationId xmlns:a16="http://schemas.microsoft.com/office/drawing/2014/main" id="{B2BC4580-2291-481F-6253-6BC98C40F219}"/>
                  </a:ext>
                </a:extLst>
              </p:cNvPr>
              <p:cNvSpPr txBox="1">
                <a:spLocks noRot="1" noChangeAspect="1" noMove="1" noResize="1" noEditPoints="1" noAdjustHandles="1" noChangeArrowheads="1" noChangeShapeType="1" noTextEdit="1"/>
              </p:cNvSpPr>
              <p:nvPr/>
            </p:nvSpPr>
            <p:spPr>
              <a:xfrm>
                <a:off x="4909255" y="2803785"/>
                <a:ext cx="408189" cy="169277"/>
              </a:xfrm>
              <a:prstGeom prst="rect">
                <a:avLst/>
              </a:prstGeom>
              <a:blipFill>
                <a:blip r:embed="rId16"/>
                <a:stretch>
                  <a:fillRect l="-7463" r="-298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5557180-DD42-461F-F218-64C52D33CDE1}"/>
                  </a:ext>
                </a:extLst>
              </p:cNvPr>
              <p:cNvSpPr txBox="1"/>
              <p:nvPr/>
            </p:nvSpPr>
            <p:spPr>
              <a:xfrm>
                <a:off x="2959268" y="1462005"/>
                <a:ext cx="6403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𝑦</m:t>
                      </m:r>
                      <m:r>
                        <a:rPr lang="en-US" altLang="zh-CN" sz="1200" b="0" i="1" smtClean="0">
                          <a:latin typeface="Cambria Math" panose="02040503050406030204" pitchFamily="18" charset="0"/>
                        </a:rPr>
                        <m:t> ~ </m:t>
                      </m:r>
                      <m:r>
                        <a:rPr lang="en-US" altLang="zh-CN" sz="1200" b="0" i="1" smtClean="0">
                          <a:latin typeface="Cambria Math" panose="02040503050406030204" pitchFamily="18" charset="0"/>
                        </a:rPr>
                        <m:t>𝐹</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𝑋</m:t>
                          </m:r>
                        </m:e>
                      </m:d>
                    </m:oMath>
                  </m:oMathPara>
                </a14:m>
                <a:endParaRPr lang="zh-CN" altLang="en-US" sz="1200" dirty="0"/>
              </a:p>
            </p:txBody>
          </p:sp>
        </mc:Choice>
        <mc:Fallback xmlns="">
          <p:sp>
            <p:nvSpPr>
              <p:cNvPr id="56" name="文本框 55">
                <a:extLst>
                  <a:ext uri="{FF2B5EF4-FFF2-40B4-BE49-F238E27FC236}">
                    <a16:creationId xmlns:a16="http://schemas.microsoft.com/office/drawing/2014/main" id="{55557180-DD42-461F-F218-64C52D33CDE1}"/>
                  </a:ext>
                </a:extLst>
              </p:cNvPr>
              <p:cNvSpPr txBox="1">
                <a:spLocks noRot="1" noChangeAspect="1" noMove="1" noResize="1" noEditPoints="1" noAdjustHandles="1" noChangeArrowheads="1" noChangeShapeType="1" noTextEdit="1"/>
              </p:cNvSpPr>
              <p:nvPr/>
            </p:nvSpPr>
            <p:spPr>
              <a:xfrm>
                <a:off x="2959268" y="1462005"/>
                <a:ext cx="640303" cy="184666"/>
              </a:xfrm>
              <a:prstGeom prst="rect">
                <a:avLst/>
              </a:prstGeom>
              <a:blipFill>
                <a:blip r:embed="rId17"/>
                <a:stretch>
                  <a:fillRect l="-4762" b="-26667"/>
                </a:stretch>
              </a:blipFill>
            </p:spPr>
            <p:txBody>
              <a:bodyPr/>
              <a:lstStyle/>
              <a:p>
                <a:r>
                  <a:rPr lang="zh-CN" altLang="en-US">
                    <a:noFill/>
                  </a:rPr>
                  <a:t> </a:t>
                </a:r>
              </a:p>
            </p:txBody>
          </p:sp>
        </mc:Fallback>
      </mc:AlternateContent>
      <p:grpSp>
        <p:nvGrpSpPr>
          <p:cNvPr id="71" name="组合 70">
            <a:extLst>
              <a:ext uri="{FF2B5EF4-FFF2-40B4-BE49-F238E27FC236}">
                <a16:creationId xmlns:a16="http://schemas.microsoft.com/office/drawing/2014/main" id="{3916D0D1-285E-850B-25C7-7816215046C1}"/>
              </a:ext>
            </a:extLst>
          </p:cNvPr>
          <p:cNvGrpSpPr/>
          <p:nvPr/>
        </p:nvGrpSpPr>
        <p:grpSpPr>
          <a:xfrm>
            <a:off x="688473" y="4419423"/>
            <a:ext cx="3851855" cy="2800767"/>
            <a:chOff x="805724" y="3865344"/>
            <a:chExt cx="3851855" cy="2800767"/>
          </a:xfrm>
        </p:grpSpPr>
        <p:pic>
          <p:nvPicPr>
            <p:cNvPr id="65" name="图片 64">
              <a:extLst>
                <a:ext uri="{FF2B5EF4-FFF2-40B4-BE49-F238E27FC236}">
                  <a16:creationId xmlns:a16="http://schemas.microsoft.com/office/drawing/2014/main" id="{DF17EA07-F3DA-EDD8-B7DC-39E0AA05ECF6}"/>
                </a:ext>
              </a:extLst>
            </p:cNvPr>
            <p:cNvPicPr>
              <a:picLocks noChangeAspect="1"/>
            </p:cNvPicPr>
            <p:nvPr/>
          </p:nvPicPr>
          <p:blipFill>
            <a:blip r:embed="rId18"/>
            <a:stretch>
              <a:fillRect/>
            </a:stretch>
          </p:blipFill>
          <p:spPr>
            <a:xfrm>
              <a:off x="805724" y="4175118"/>
              <a:ext cx="2637855" cy="454556"/>
            </a:xfrm>
            <a:prstGeom prst="rect">
              <a:avLst/>
            </a:prstGeom>
          </p:spPr>
        </p:pic>
        <p:sp>
          <p:nvSpPr>
            <p:cNvPr id="67" name="文本框 66">
              <a:extLst>
                <a:ext uri="{FF2B5EF4-FFF2-40B4-BE49-F238E27FC236}">
                  <a16:creationId xmlns:a16="http://schemas.microsoft.com/office/drawing/2014/main" id="{3D016F47-95BA-D494-F4DC-960432F20FA0}"/>
                </a:ext>
              </a:extLst>
            </p:cNvPr>
            <p:cNvSpPr txBox="1">
              <a:spLocks/>
            </p:cNvSpPr>
            <p:nvPr/>
          </p:nvSpPr>
          <p:spPr>
            <a:xfrm>
              <a:off x="937525" y="3865344"/>
              <a:ext cx="3720054" cy="2800767"/>
            </a:xfrm>
            <a:prstGeom prst="rect">
              <a:avLst/>
            </a:prstGeom>
            <a:noFill/>
          </p:spPr>
          <p:txBody>
            <a:bodyPr wrap="square" rtlCol="0">
              <a:spAutoFit/>
            </a:bodyPr>
            <a:lstStyle/>
            <a:p>
              <a:r>
                <a:rPr lang="en-US" altLang="zh-CN" sz="1400" b="1" dirty="0"/>
                <a:t>De-trend</a:t>
              </a:r>
            </a:p>
            <a:p>
              <a:pPr marL="342900" indent="-342900">
                <a:buAutoNum type="arabicParenBoth"/>
              </a:pPr>
              <a:endParaRPr lang="en-US" altLang="zh-CN" sz="1400" dirty="0"/>
            </a:p>
            <a:p>
              <a:endParaRPr lang="en-US" altLang="zh-CN" sz="1400" dirty="0"/>
            </a:p>
            <a:p>
              <a:r>
                <a:rPr lang="en-US" altLang="zh-CN" sz="1400" b="1" dirty="0"/>
                <a:t>Regression</a:t>
              </a:r>
            </a:p>
            <a:p>
              <a:endParaRPr lang="en-US" altLang="zh-CN" sz="1400" b="1" dirty="0"/>
            </a:p>
            <a:p>
              <a:r>
                <a:rPr lang="en-US" altLang="zh-CN" sz="1200" dirty="0"/>
                <a:t>The predictor features are chosen and pre-pressed to explain the local variability of snow distribution.</a:t>
              </a:r>
            </a:p>
            <a:p>
              <a:endParaRPr lang="en-US" altLang="zh-CN" sz="1400" dirty="0"/>
            </a:p>
            <a:p>
              <a:r>
                <a:rPr lang="en-US" altLang="zh-CN" sz="1400" b="1" dirty="0"/>
                <a:t>Re-trend</a:t>
              </a:r>
            </a:p>
            <a:p>
              <a:r>
                <a:rPr lang="en-US" altLang="zh-CN" sz="1400" dirty="0"/>
                <a:t>    </a:t>
              </a:r>
            </a:p>
            <a:p>
              <a:r>
                <a:rPr lang="en-US" altLang="zh-CN" sz="1400" dirty="0"/>
                <a:t>	</a:t>
              </a:r>
            </a:p>
            <a:p>
              <a:endParaRPr lang="en-US" altLang="zh-CN" sz="1400" dirty="0"/>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91212ADD-CC6D-19BE-2D73-D396F316ABE9}"/>
                    </a:ext>
                  </a:extLst>
                </p:cNvPr>
                <p:cNvSpPr txBox="1"/>
                <p:nvPr/>
              </p:nvSpPr>
              <p:spPr>
                <a:xfrm>
                  <a:off x="1010973" y="5995743"/>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70" name="文本框 69">
                  <a:extLst>
                    <a:ext uri="{FF2B5EF4-FFF2-40B4-BE49-F238E27FC236}">
                      <a16:creationId xmlns:a16="http://schemas.microsoft.com/office/drawing/2014/main" id="{91212ADD-CC6D-19BE-2D73-D396F316ABE9}"/>
                    </a:ext>
                  </a:extLst>
                </p:cNvPr>
                <p:cNvSpPr txBox="1">
                  <a:spLocks noRot="1" noChangeAspect="1" noMove="1" noResize="1" noEditPoints="1" noAdjustHandles="1" noChangeArrowheads="1" noChangeShapeType="1" noTextEdit="1"/>
                </p:cNvSpPr>
                <p:nvPr/>
              </p:nvSpPr>
              <p:spPr>
                <a:xfrm>
                  <a:off x="1010973" y="5995743"/>
                  <a:ext cx="408189" cy="169277"/>
                </a:xfrm>
                <a:prstGeom prst="rect">
                  <a:avLst/>
                </a:prstGeom>
                <a:blipFill>
                  <a:blip r:embed="rId21"/>
                  <a:stretch>
                    <a:fillRect l="-7463" r="-2985" b="-28571"/>
                  </a:stretch>
                </a:blipFill>
              </p:spPr>
              <p:txBody>
                <a:bodyPr/>
                <a:lstStyle/>
                <a:p>
                  <a:r>
                    <a:rPr lang="zh-CN" altLang="en-US">
                      <a:noFill/>
                    </a:rPr>
                    <a:t> </a:t>
                  </a:r>
                </a:p>
              </p:txBody>
            </p:sp>
          </mc:Fallback>
        </mc:AlternateContent>
      </p:grpSp>
      <p:sp>
        <p:nvSpPr>
          <p:cNvPr id="73" name="文本框 72">
            <a:extLst>
              <a:ext uri="{FF2B5EF4-FFF2-40B4-BE49-F238E27FC236}">
                <a16:creationId xmlns:a16="http://schemas.microsoft.com/office/drawing/2014/main" id="{5252C0A1-70BA-10CE-8132-A24C79130623}"/>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22" name="组合 21">
            <a:extLst>
              <a:ext uri="{FF2B5EF4-FFF2-40B4-BE49-F238E27FC236}">
                <a16:creationId xmlns:a16="http://schemas.microsoft.com/office/drawing/2014/main" id="{F9148520-8C69-5CC4-8C60-ED5172D981C4}"/>
              </a:ext>
            </a:extLst>
          </p:cNvPr>
          <p:cNvGrpSpPr/>
          <p:nvPr/>
        </p:nvGrpSpPr>
        <p:grpSpPr>
          <a:xfrm>
            <a:off x="4043449" y="3197875"/>
            <a:ext cx="1344170" cy="1168686"/>
            <a:chOff x="5020344" y="5501906"/>
            <a:chExt cx="1344170" cy="1168686"/>
          </a:xfrm>
        </p:grpSpPr>
        <p:cxnSp>
          <p:nvCxnSpPr>
            <p:cNvPr id="3" name="直接箭头连接符 2">
              <a:extLst>
                <a:ext uri="{FF2B5EF4-FFF2-40B4-BE49-F238E27FC236}">
                  <a16:creationId xmlns:a16="http://schemas.microsoft.com/office/drawing/2014/main" id="{0B5BB4D7-61CB-C149-61D2-DFAB9A672715}"/>
                </a:ext>
              </a:extLst>
            </p:cNvPr>
            <p:cNvCxnSpPr>
              <a:cxnSpLocks/>
            </p:cNvCxnSpPr>
            <p:nvPr/>
          </p:nvCxnSpPr>
          <p:spPr>
            <a:xfrm flipV="1">
              <a:off x="5020344" y="5501906"/>
              <a:ext cx="0" cy="845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直接箭头连接符 6">
              <a:extLst>
                <a:ext uri="{FF2B5EF4-FFF2-40B4-BE49-F238E27FC236}">
                  <a16:creationId xmlns:a16="http://schemas.microsoft.com/office/drawing/2014/main" id="{BCB1A79F-F0F4-A3ED-3918-118191EFF964}"/>
                </a:ext>
              </a:extLst>
            </p:cNvPr>
            <p:cNvCxnSpPr>
              <a:cxnSpLocks/>
            </p:cNvCxnSpPr>
            <p:nvPr/>
          </p:nvCxnSpPr>
          <p:spPr>
            <a:xfrm>
              <a:off x="5020344" y="6347363"/>
              <a:ext cx="13441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9F233A3-9419-CFF0-49D2-3423ECED4501}"/>
                    </a:ext>
                  </a:extLst>
                </p:cNvPr>
                <p:cNvSpPr txBox="1"/>
                <p:nvPr/>
              </p:nvSpPr>
              <p:spPr>
                <a:xfrm>
                  <a:off x="5517223" y="6393593"/>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13" name="文本框 12">
                  <a:extLst>
                    <a:ext uri="{FF2B5EF4-FFF2-40B4-BE49-F238E27FC236}">
                      <a16:creationId xmlns:a16="http://schemas.microsoft.com/office/drawing/2014/main" id="{C9F233A3-9419-CFF0-49D2-3423ECED4501}"/>
                    </a:ext>
                  </a:extLst>
                </p:cNvPr>
                <p:cNvSpPr txBox="1">
                  <a:spLocks noRot="1" noChangeAspect="1" noMove="1" noResize="1" noEditPoints="1" noAdjustHandles="1" noChangeArrowheads="1" noChangeShapeType="1" noTextEdit="1"/>
                </p:cNvSpPr>
                <p:nvPr/>
              </p:nvSpPr>
              <p:spPr>
                <a:xfrm>
                  <a:off x="5517223" y="6393593"/>
                  <a:ext cx="196977" cy="276999"/>
                </a:xfrm>
                <a:prstGeom prst="rect">
                  <a:avLst/>
                </a:prstGeom>
                <a:blipFill>
                  <a:blip r:embed="rId22"/>
                  <a:stretch>
                    <a:fillRect l="-28125" r="-21875" b="-26667"/>
                  </a:stretch>
                </a:blipFill>
              </p:spPr>
              <p:txBody>
                <a:bodyPr/>
                <a:lstStyle/>
                <a:p>
                  <a:r>
                    <a:rPr lang="zh-CN" altLang="en-US">
                      <a:noFill/>
                    </a:rPr>
                    <a:t> </a:t>
                  </a:r>
                </a:p>
              </p:txBody>
            </p:sp>
          </mc:Fallback>
        </mc:AlternateContent>
        <p:sp>
          <p:nvSpPr>
            <p:cNvPr id="14" name="任意多边形: 形状 13">
              <a:extLst>
                <a:ext uri="{FF2B5EF4-FFF2-40B4-BE49-F238E27FC236}">
                  <a16:creationId xmlns:a16="http://schemas.microsoft.com/office/drawing/2014/main" id="{A06FC228-F497-7732-B905-E4EAAD4CC9B0}"/>
                </a:ext>
              </a:extLst>
            </p:cNvPr>
            <p:cNvSpPr/>
            <p:nvPr/>
          </p:nvSpPr>
          <p:spPr>
            <a:xfrm>
              <a:off x="5083629" y="5853613"/>
              <a:ext cx="1095828" cy="452056"/>
            </a:xfrm>
            <a:custGeom>
              <a:avLst/>
              <a:gdLst>
                <a:gd name="connsiteX0" fmla="*/ 0 w 1161143"/>
                <a:gd name="connsiteY0" fmla="*/ 582401 h 582401"/>
                <a:gd name="connsiteX1" fmla="*/ 435429 w 1161143"/>
                <a:gd name="connsiteY1" fmla="*/ 255830 h 582401"/>
                <a:gd name="connsiteX2" fmla="*/ 522515 w 1161143"/>
                <a:gd name="connsiteY2" fmla="*/ 9087 h 582401"/>
                <a:gd name="connsiteX3" fmla="*/ 849086 w 1161143"/>
                <a:gd name="connsiteY3" fmla="*/ 96173 h 582401"/>
                <a:gd name="connsiteX4" fmla="*/ 1074058 w 1161143"/>
                <a:gd name="connsiteY4" fmla="*/ 495316 h 582401"/>
                <a:gd name="connsiteX5" fmla="*/ 1161143 w 1161143"/>
                <a:gd name="connsiteY5" fmla="*/ 546116 h 5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43" h="582401">
                  <a:moveTo>
                    <a:pt x="0" y="582401"/>
                  </a:moveTo>
                  <a:cubicBezTo>
                    <a:pt x="174171" y="466891"/>
                    <a:pt x="348343" y="351382"/>
                    <a:pt x="435429" y="255830"/>
                  </a:cubicBezTo>
                  <a:cubicBezTo>
                    <a:pt x="522515" y="160278"/>
                    <a:pt x="453572" y="35696"/>
                    <a:pt x="522515" y="9087"/>
                  </a:cubicBezTo>
                  <a:cubicBezTo>
                    <a:pt x="591458" y="-17522"/>
                    <a:pt x="757162" y="15135"/>
                    <a:pt x="849086" y="96173"/>
                  </a:cubicBezTo>
                  <a:cubicBezTo>
                    <a:pt x="941010" y="177211"/>
                    <a:pt x="1022049" y="420326"/>
                    <a:pt x="1074058" y="495316"/>
                  </a:cubicBezTo>
                  <a:cubicBezTo>
                    <a:pt x="1126067" y="570306"/>
                    <a:pt x="1143605" y="558211"/>
                    <a:pt x="1161143" y="546116"/>
                  </a:cubicBezTo>
                </a:path>
              </a:pathLst>
            </a:custGeom>
            <a:pattFill prst="pct10">
              <a:fgClr>
                <a:schemeClr val="accent1"/>
              </a:fgClr>
              <a:bgClr>
                <a:schemeClr val="bg1"/>
              </a:bgClr>
            </a:patt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A564019-BA72-0E09-3826-EE18CD78DD78}"/>
                </a:ext>
              </a:extLst>
            </p:cNvPr>
            <p:cNvCxnSpPr/>
            <p:nvPr/>
          </p:nvCxnSpPr>
          <p:spPr>
            <a:xfrm>
              <a:off x="5631543" y="5609771"/>
              <a:ext cx="0" cy="737592"/>
            </a:xfrm>
            <a:prstGeom prst="line">
              <a:avLst/>
            </a:prstGeom>
            <a:ln w="22225">
              <a:prstDash val="sysDash"/>
            </a:ln>
          </p:spPr>
          <p:style>
            <a:lnRef idx="3">
              <a:schemeClr val="dk1"/>
            </a:lnRef>
            <a:fillRef idx="0">
              <a:schemeClr val="dk1"/>
            </a:fillRef>
            <a:effectRef idx="2">
              <a:schemeClr val="dk1"/>
            </a:effectRef>
            <a:fontRef idx="minor">
              <a:schemeClr val="tx1"/>
            </a:fontRef>
          </p:style>
        </p:cxnSp>
      </p:grpSp>
      <p:grpSp>
        <p:nvGrpSpPr>
          <p:cNvPr id="21" name="组合 20">
            <a:extLst>
              <a:ext uri="{FF2B5EF4-FFF2-40B4-BE49-F238E27FC236}">
                <a16:creationId xmlns:a16="http://schemas.microsoft.com/office/drawing/2014/main" id="{11AA15BA-3226-0211-A461-6AFF2E3854B0}"/>
              </a:ext>
            </a:extLst>
          </p:cNvPr>
          <p:cNvGrpSpPr/>
          <p:nvPr/>
        </p:nvGrpSpPr>
        <p:grpSpPr>
          <a:xfrm>
            <a:off x="1267546" y="3168791"/>
            <a:ext cx="1344170" cy="1183216"/>
            <a:chOff x="5172744" y="5654306"/>
            <a:chExt cx="1344170" cy="1183216"/>
          </a:xfrm>
        </p:grpSpPr>
        <p:cxnSp>
          <p:nvCxnSpPr>
            <p:cNvPr id="16" name="直接箭头连接符 15">
              <a:extLst>
                <a:ext uri="{FF2B5EF4-FFF2-40B4-BE49-F238E27FC236}">
                  <a16:creationId xmlns:a16="http://schemas.microsoft.com/office/drawing/2014/main" id="{3C081D56-34C3-1D9F-A79E-F3267F8AE813}"/>
                </a:ext>
              </a:extLst>
            </p:cNvPr>
            <p:cNvCxnSpPr>
              <a:cxnSpLocks/>
            </p:cNvCxnSpPr>
            <p:nvPr/>
          </p:nvCxnSpPr>
          <p:spPr>
            <a:xfrm flipV="1">
              <a:off x="5172744" y="5654306"/>
              <a:ext cx="0" cy="845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6A3707FF-5500-2CE9-E201-F36B09FC50DB}"/>
                </a:ext>
              </a:extLst>
            </p:cNvPr>
            <p:cNvCxnSpPr>
              <a:cxnSpLocks/>
            </p:cNvCxnSpPr>
            <p:nvPr/>
          </p:nvCxnSpPr>
          <p:spPr>
            <a:xfrm>
              <a:off x="5172744" y="6499763"/>
              <a:ext cx="13441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BDE778E-BE28-522C-280D-35C1DBD10268}"/>
                    </a:ext>
                  </a:extLst>
                </p:cNvPr>
                <p:cNvSpPr txBox="1"/>
                <p:nvPr/>
              </p:nvSpPr>
              <p:spPr>
                <a:xfrm>
                  <a:off x="5694661" y="6560523"/>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18" name="文本框 17">
                  <a:extLst>
                    <a:ext uri="{FF2B5EF4-FFF2-40B4-BE49-F238E27FC236}">
                      <a16:creationId xmlns:a16="http://schemas.microsoft.com/office/drawing/2014/main" id="{BBDE778E-BE28-522C-280D-35C1DBD10268}"/>
                    </a:ext>
                  </a:extLst>
                </p:cNvPr>
                <p:cNvSpPr txBox="1">
                  <a:spLocks noRot="1" noChangeAspect="1" noMove="1" noResize="1" noEditPoints="1" noAdjustHandles="1" noChangeArrowheads="1" noChangeShapeType="1" noTextEdit="1"/>
                </p:cNvSpPr>
                <p:nvPr/>
              </p:nvSpPr>
              <p:spPr>
                <a:xfrm>
                  <a:off x="5694661" y="6560523"/>
                  <a:ext cx="196977" cy="276999"/>
                </a:xfrm>
                <a:prstGeom prst="rect">
                  <a:avLst/>
                </a:prstGeom>
                <a:blipFill>
                  <a:blip r:embed="rId23"/>
                  <a:stretch>
                    <a:fillRect l="-28125" r="-21875" b="-26087"/>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5460DE9E-E19C-3B41-8336-E74D5A95A037}"/>
                </a:ext>
              </a:extLst>
            </p:cNvPr>
            <p:cNvCxnSpPr/>
            <p:nvPr/>
          </p:nvCxnSpPr>
          <p:spPr>
            <a:xfrm>
              <a:off x="5783943" y="5762171"/>
              <a:ext cx="0" cy="737592"/>
            </a:xfrm>
            <a:prstGeom prst="line">
              <a:avLst/>
            </a:prstGeom>
            <a:ln w="22225">
              <a:prstDash val="sysDash"/>
            </a:ln>
          </p:spPr>
          <p:style>
            <a:lnRef idx="3">
              <a:schemeClr val="dk1"/>
            </a:lnRef>
            <a:fillRef idx="0">
              <a:schemeClr val="dk1"/>
            </a:fillRef>
            <a:effectRef idx="2">
              <a:schemeClr val="dk1"/>
            </a:effectRef>
            <a:fontRef idx="minor">
              <a:schemeClr val="tx1"/>
            </a:fontRef>
          </p:style>
        </p:cxnSp>
      </p:grpSp>
      <p:grpSp>
        <p:nvGrpSpPr>
          <p:cNvPr id="68" name="组合 67">
            <a:extLst>
              <a:ext uri="{FF2B5EF4-FFF2-40B4-BE49-F238E27FC236}">
                <a16:creationId xmlns:a16="http://schemas.microsoft.com/office/drawing/2014/main" id="{4F200023-991F-A8AC-5671-EA4AF36DA16D}"/>
              </a:ext>
            </a:extLst>
          </p:cNvPr>
          <p:cNvGrpSpPr/>
          <p:nvPr/>
        </p:nvGrpSpPr>
        <p:grpSpPr>
          <a:xfrm>
            <a:off x="6697862" y="871929"/>
            <a:ext cx="5344029" cy="4809453"/>
            <a:chOff x="6453085" y="1115182"/>
            <a:chExt cx="5344029" cy="4809453"/>
          </a:xfrm>
        </p:grpSpPr>
        <p:pic>
          <p:nvPicPr>
            <p:cNvPr id="60" name="图片 59">
              <a:extLst>
                <a:ext uri="{FF2B5EF4-FFF2-40B4-BE49-F238E27FC236}">
                  <a16:creationId xmlns:a16="http://schemas.microsoft.com/office/drawing/2014/main" id="{630C7A7B-7EF4-957E-E88E-96CCEBCBF4CE}"/>
                </a:ext>
              </a:extLst>
            </p:cNvPr>
            <p:cNvPicPr>
              <a:picLocks noChangeAspect="1"/>
            </p:cNvPicPr>
            <p:nvPr/>
          </p:nvPicPr>
          <p:blipFill>
            <a:blip r:embed="rId24"/>
            <a:stretch>
              <a:fillRect/>
            </a:stretch>
          </p:blipFill>
          <p:spPr>
            <a:xfrm>
              <a:off x="6617245" y="2425192"/>
              <a:ext cx="5179869" cy="3499443"/>
            </a:xfrm>
            <a:prstGeom prst="rect">
              <a:avLst/>
            </a:prstGeom>
          </p:spPr>
        </p:pic>
        <p:pic>
          <p:nvPicPr>
            <p:cNvPr id="58" name="图片 57">
              <a:extLst>
                <a:ext uri="{FF2B5EF4-FFF2-40B4-BE49-F238E27FC236}">
                  <a16:creationId xmlns:a16="http://schemas.microsoft.com/office/drawing/2014/main" id="{D4033767-9DE6-9F90-E5D2-6EF15384C184}"/>
                </a:ext>
              </a:extLst>
            </p:cNvPr>
            <p:cNvPicPr>
              <a:picLocks noChangeAspect="1"/>
            </p:cNvPicPr>
            <p:nvPr/>
          </p:nvPicPr>
          <p:blipFill rotWithShape="1">
            <a:blip r:embed="rId25"/>
            <a:srcRect b="11189"/>
            <a:stretch/>
          </p:blipFill>
          <p:spPr>
            <a:xfrm>
              <a:off x="6453085" y="1115182"/>
              <a:ext cx="5331962" cy="1390227"/>
            </a:xfrm>
            <a:prstGeom prst="rect">
              <a:avLst/>
            </a:prstGeom>
          </p:spPr>
        </p:pic>
      </p:grpSp>
      <p:grpSp>
        <p:nvGrpSpPr>
          <p:cNvPr id="29" name="组合 28">
            <a:extLst>
              <a:ext uri="{FF2B5EF4-FFF2-40B4-BE49-F238E27FC236}">
                <a16:creationId xmlns:a16="http://schemas.microsoft.com/office/drawing/2014/main" id="{DAC22062-53F5-00CC-CABE-FDCCC33F3AD6}"/>
              </a:ext>
            </a:extLst>
          </p:cNvPr>
          <p:cNvGrpSpPr/>
          <p:nvPr/>
        </p:nvGrpSpPr>
        <p:grpSpPr>
          <a:xfrm>
            <a:off x="3770422" y="5253051"/>
            <a:ext cx="6302188" cy="1555342"/>
            <a:chOff x="3770422" y="5253051"/>
            <a:chExt cx="6302188" cy="1555342"/>
          </a:xfrm>
        </p:grpSpPr>
        <p:sp>
          <p:nvSpPr>
            <p:cNvPr id="26" name="文本框 25">
              <a:extLst>
                <a:ext uri="{FF2B5EF4-FFF2-40B4-BE49-F238E27FC236}">
                  <a16:creationId xmlns:a16="http://schemas.microsoft.com/office/drawing/2014/main" id="{B3013945-7C5C-3001-C490-05A581E4DF0C}"/>
                </a:ext>
              </a:extLst>
            </p:cNvPr>
            <p:cNvSpPr txBox="1"/>
            <p:nvPr/>
          </p:nvSpPr>
          <p:spPr>
            <a:xfrm>
              <a:off x="4892742" y="5731175"/>
              <a:ext cx="5179868" cy="1077218"/>
            </a:xfrm>
            <a:prstGeom prst="rect">
              <a:avLst/>
            </a:prstGeom>
            <a:noFill/>
          </p:spPr>
          <p:txBody>
            <a:bodyPr wrap="square">
              <a:spAutoFit/>
            </a:bodyPr>
            <a:lstStyle/>
            <a:p>
              <a:r>
                <a:rPr lang="en-US" altLang="zh-CN" sz="1400" b="1" dirty="0"/>
                <a:t>Requirements</a:t>
              </a:r>
            </a:p>
            <a:p>
              <a:endParaRPr lang="en-US" altLang="zh-CN" sz="1400" b="1" dirty="0"/>
            </a:p>
            <a:p>
              <a:r>
                <a:rPr lang="en-US" altLang="zh-CN" sz="1200" dirty="0"/>
                <a:t>- </a:t>
              </a:r>
              <a:r>
                <a:rPr lang="zh-CN" altLang="en-US" sz="1200" dirty="0"/>
                <a:t>Stationary assumptions.</a:t>
              </a:r>
              <a:endParaRPr lang="en-US" altLang="zh-CN" sz="1200" dirty="0"/>
            </a:p>
            <a:p>
              <a:r>
                <a:rPr lang="en-US" altLang="zh-CN" sz="1200" dirty="0"/>
                <a:t>- </a:t>
              </a:r>
              <a:r>
                <a:rPr lang="zh-CN" altLang="en-US" sz="1200" dirty="0"/>
                <a:t>Explainable predictors. If the </a:t>
              </a:r>
              <a:r>
                <a:rPr lang="en-US" altLang="zh-CN" sz="1200" dirty="0"/>
                <a:t>variation</a:t>
              </a:r>
              <a:r>
                <a:rPr lang="zh-CN" altLang="en-US" sz="1200" dirty="0"/>
                <a:t> can not </a:t>
              </a:r>
              <a:r>
                <a:rPr lang="en-US" altLang="zh-CN" sz="1200" dirty="0"/>
                <a:t>be</a:t>
              </a:r>
              <a:r>
                <a:rPr lang="zh-CN" altLang="en-US" sz="1200" dirty="0"/>
                <a:t> explained by predictors, then the variability will not be described by regression.</a:t>
              </a:r>
            </a:p>
          </p:txBody>
        </p:sp>
        <p:sp>
          <p:nvSpPr>
            <p:cNvPr id="28" name="任意多边形: 形状 27">
              <a:extLst>
                <a:ext uri="{FF2B5EF4-FFF2-40B4-BE49-F238E27FC236}">
                  <a16:creationId xmlns:a16="http://schemas.microsoft.com/office/drawing/2014/main" id="{96E80896-5D95-B1A5-8301-45AF3762DC49}"/>
                </a:ext>
              </a:extLst>
            </p:cNvPr>
            <p:cNvSpPr/>
            <p:nvPr/>
          </p:nvSpPr>
          <p:spPr>
            <a:xfrm rot="319306">
              <a:off x="3770422" y="5253051"/>
              <a:ext cx="1170671" cy="650068"/>
            </a:xfrm>
            <a:custGeom>
              <a:avLst/>
              <a:gdLst>
                <a:gd name="connsiteX0" fmla="*/ 0 w 2815771"/>
                <a:gd name="connsiteY0" fmla="*/ 119011 h 669819"/>
                <a:gd name="connsiteX1" fmla="*/ 1669143 w 2815771"/>
                <a:gd name="connsiteY1" fmla="*/ 24668 h 669819"/>
                <a:gd name="connsiteX2" fmla="*/ 2315028 w 2815771"/>
                <a:gd name="connsiteY2" fmla="*/ 518154 h 669819"/>
                <a:gd name="connsiteX3" fmla="*/ 2735943 w 2815771"/>
                <a:gd name="connsiteY3" fmla="*/ 656040 h 669819"/>
                <a:gd name="connsiteX4" fmla="*/ 2750457 w 2815771"/>
                <a:gd name="connsiteY4" fmla="*/ 663297 h 669819"/>
                <a:gd name="connsiteX5" fmla="*/ 2815771 w 2815771"/>
                <a:gd name="connsiteY5" fmla="*/ 641525 h 66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5771" h="669819">
                  <a:moveTo>
                    <a:pt x="0" y="119011"/>
                  </a:moveTo>
                  <a:cubicBezTo>
                    <a:pt x="641652" y="38577"/>
                    <a:pt x="1283305" y="-41856"/>
                    <a:pt x="1669143" y="24668"/>
                  </a:cubicBezTo>
                  <a:cubicBezTo>
                    <a:pt x="2054981" y="91192"/>
                    <a:pt x="2137228" y="412925"/>
                    <a:pt x="2315028" y="518154"/>
                  </a:cubicBezTo>
                  <a:cubicBezTo>
                    <a:pt x="2492828" y="623383"/>
                    <a:pt x="2735943" y="656040"/>
                    <a:pt x="2735943" y="656040"/>
                  </a:cubicBezTo>
                  <a:cubicBezTo>
                    <a:pt x="2808515" y="680231"/>
                    <a:pt x="2737152" y="665716"/>
                    <a:pt x="2750457" y="663297"/>
                  </a:cubicBezTo>
                  <a:cubicBezTo>
                    <a:pt x="2763762" y="660878"/>
                    <a:pt x="2789766" y="651201"/>
                    <a:pt x="2815771" y="641525"/>
                  </a:cubicBezTo>
                </a:path>
              </a:pathLst>
            </a:custGeom>
            <a:ln>
              <a:headEnd type="stealt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28999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1000"/>
                                        <p:tgtEl>
                                          <p:spTgt spid="71"/>
                                        </p:tgtEl>
                                      </p:cBhvr>
                                    </p:animEffect>
                                    <p:anim calcmode="lin" valueType="num">
                                      <p:cBhvr>
                                        <p:cTn id="20" dur="1000" fill="hold"/>
                                        <p:tgtEl>
                                          <p:spTgt spid="71"/>
                                        </p:tgtEl>
                                        <p:attrNameLst>
                                          <p:attrName>ppt_x</p:attrName>
                                        </p:attrNameLst>
                                      </p:cBhvr>
                                      <p:tavLst>
                                        <p:tav tm="0">
                                          <p:val>
                                            <p:strVal val="#ppt_x"/>
                                          </p:val>
                                        </p:tav>
                                        <p:tav tm="100000">
                                          <p:val>
                                            <p:strVal val="#ppt_x"/>
                                          </p:val>
                                        </p:tav>
                                      </p:tavLst>
                                    </p:anim>
                                    <p:anim calcmode="lin" valueType="num">
                                      <p:cBhvr>
                                        <p:cTn id="2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1000"/>
                                        <p:tgtEl>
                                          <p:spTgt spid="68"/>
                                        </p:tgtEl>
                                      </p:cBhvr>
                                    </p:animEffect>
                                    <p:anim calcmode="lin" valueType="num">
                                      <p:cBhvr>
                                        <p:cTn id="27" dur="1000" fill="hold"/>
                                        <p:tgtEl>
                                          <p:spTgt spid="68"/>
                                        </p:tgtEl>
                                        <p:attrNameLst>
                                          <p:attrName>ppt_x</p:attrName>
                                        </p:attrNameLst>
                                      </p:cBhvr>
                                      <p:tavLst>
                                        <p:tav tm="0">
                                          <p:val>
                                            <p:strVal val="#ppt_x"/>
                                          </p:val>
                                        </p:tav>
                                        <p:tav tm="100000">
                                          <p:val>
                                            <p:strVal val="#ppt_x"/>
                                          </p:val>
                                        </p:tav>
                                      </p:tavLst>
                                    </p:anim>
                                    <p:anim calcmode="lin" valueType="num">
                                      <p:cBhvr>
                                        <p:cTn id="28"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10;&#10;描述已自动生成">
            <a:extLst>
              <a:ext uri="{FF2B5EF4-FFF2-40B4-BE49-F238E27FC236}">
                <a16:creationId xmlns:a16="http://schemas.microsoft.com/office/drawing/2014/main" id="{BD84C7C3-78A8-DEA4-D5D2-4AC1948800A7}"/>
              </a:ext>
            </a:extLst>
          </p:cNvPr>
          <p:cNvPicPr>
            <a:picLocks noChangeAspect="1"/>
          </p:cNvPicPr>
          <p:nvPr/>
        </p:nvPicPr>
        <p:blipFill>
          <a:blip r:embed="rId2"/>
          <a:stretch>
            <a:fillRect/>
          </a:stretch>
        </p:blipFill>
        <p:spPr>
          <a:xfrm>
            <a:off x="186755" y="1491480"/>
            <a:ext cx="8042148" cy="4426522"/>
          </a:xfrm>
          <a:prstGeom prst="rect">
            <a:avLst/>
          </a:prstGeom>
        </p:spPr>
      </p:pic>
      <p:sp>
        <p:nvSpPr>
          <p:cNvPr id="4" name="TextBox 2">
            <a:extLst>
              <a:ext uri="{FF2B5EF4-FFF2-40B4-BE49-F238E27FC236}">
                <a16:creationId xmlns:a16="http://schemas.microsoft.com/office/drawing/2014/main" id="{4056B584-E62F-48C0-8280-CD93BAB2C53F}"/>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wind-aspect factor</a:t>
            </a:r>
            <a:endParaRPr lang="zh-CN" altLang="en-US" sz="1200" b="1" dirty="0">
              <a:solidFill>
                <a:schemeClr val="tx1">
                  <a:lumMod val="85000"/>
                  <a:lumOff val="15000"/>
                </a:schemeClr>
              </a:solidFill>
            </a:endParaRPr>
          </a:p>
        </p:txBody>
      </p:sp>
      <p:sp>
        <p:nvSpPr>
          <p:cNvPr id="8" name="文本框 7">
            <a:extLst>
              <a:ext uri="{FF2B5EF4-FFF2-40B4-BE49-F238E27FC236}">
                <a16:creationId xmlns:a16="http://schemas.microsoft.com/office/drawing/2014/main" id="{4E4C0164-EFB9-E9A5-5463-AB1DC4C97760}"/>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10" name="组合 9">
            <a:extLst>
              <a:ext uri="{FF2B5EF4-FFF2-40B4-BE49-F238E27FC236}">
                <a16:creationId xmlns:a16="http://schemas.microsoft.com/office/drawing/2014/main" id="{5E656511-BD84-4394-5E83-ADE0777BD8D7}"/>
              </a:ext>
            </a:extLst>
          </p:cNvPr>
          <p:cNvGrpSpPr/>
          <p:nvPr/>
        </p:nvGrpSpPr>
        <p:grpSpPr>
          <a:xfrm>
            <a:off x="8391031" y="1912458"/>
            <a:ext cx="3490754" cy="4157944"/>
            <a:chOff x="8391031" y="1912458"/>
            <a:chExt cx="3490754" cy="4157944"/>
          </a:xfrm>
        </p:grpSpPr>
        <p:pic>
          <p:nvPicPr>
            <p:cNvPr id="7" name="图片 6">
              <a:extLst>
                <a:ext uri="{FF2B5EF4-FFF2-40B4-BE49-F238E27FC236}">
                  <a16:creationId xmlns:a16="http://schemas.microsoft.com/office/drawing/2014/main" id="{63EC2660-3759-F6BE-DD0B-DD5258821116}"/>
                </a:ext>
              </a:extLst>
            </p:cNvPr>
            <p:cNvPicPr>
              <a:picLocks noChangeAspect="1"/>
            </p:cNvPicPr>
            <p:nvPr/>
          </p:nvPicPr>
          <p:blipFill rotWithShape="1">
            <a:blip r:embed="rId3"/>
            <a:srcRect r="26114"/>
            <a:stretch/>
          </p:blipFill>
          <p:spPr>
            <a:xfrm>
              <a:off x="8861552" y="4660692"/>
              <a:ext cx="2867833" cy="1409710"/>
            </a:xfrm>
            <a:prstGeom prst="rect">
              <a:avLst/>
            </a:prstGeom>
          </p:spPr>
        </p:pic>
        <p:pic>
          <p:nvPicPr>
            <p:cNvPr id="9" name="图片 8">
              <a:extLst>
                <a:ext uri="{FF2B5EF4-FFF2-40B4-BE49-F238E27FC236}">
                  <a16:creationId xmlns:a16="http://schemas.microsoft.com/office/drawing/2014/main" id="{7545FEF1-E0B3-AF71-3464-BFD568188642}"/>
                </a:ext>
              </a:extLst>
            </p:cNvPr>
            <p:cNvPicPr>
              <a:picLocks noChangeAspect="1"/>
            </p:cNvPicPr>
            <p:nvPr/>
          </p:nvPicPr>
          <p:blipFill rotWithShape="1">
            <a:blip r:embed="rId4"/>
            <a:srcRect t="631" b="850"/>
            <a:stretch/>
          </p:blipFill>
          <p:spPr>
            <a:xfrm>
              <a:off x="8391031" y="1912458"/>
              <a:ext cx="3490754" cy="2588612"/>
            </a:xfrm>
            <a:prstGeom prst="rect">
              <a:avLst/>
            </a:prstGeom>
          </p:spPr>
        </p:pic>
      </p:grpSp>
    </p:spTree>
    <p:extLst>
      <p:ext uri="{BB962C8B-B14F-4D97-AF65-F5344CB8AC3E}">
        <p14:creationId xmlns:p14="http://schemas.microsoft.com/office/powerpoint/2010/main" val="105175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Co-registration and bias correction improved the DEM quality</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 name="图片 2">
            <a:extLst>
              <a:ext uri="{FF2B5EF4-FFF2-40B4-BE49-F238E27FC236}">
                <a16:creationId xmlns:a16="http://schemas.microsoft.com/office/drawing/2014/main" id="{56FDA8A7-F8F2-3522-6AFA-4EBC6833B303}"/>
              </a:ext>
            </a:extLst>
          </p:cNvPr>
          <p:cNvPicPr>
            <a:picLocks noChangeAspect="1"/>
          </p:cNvPicPr>
          <p:nvPr/>
        </p:nvPicPr>
        <p:blipFill>
          <a:blip r:embed="rId3"/>
          <a:stretch>
            <a:fillRect/>
          </a:stretch>
        </p:blipFill>
        <p:spPr>
          <a:xfrm>
            <a:off x="448624" y="1028761"/>
            <a:ext cx="7505755" cy="3314724"/>
          </a:xfrm>
          <a:prstGeom prst="rect">
            <a:avLst/>
          </a:prstGeom>
        </p:spPr>
      </p:pic>
      <p:pic>
        <p:nvPicPr>
          <p:cNvPr id="5" name="图片 4">
            <a:extLst>
              <a:ext uri="{FF2B5EF4-FFF2-40B4-BE49-F238E27FC236}">
                <a16:creationId xmlns:a16="http://schemas.microsoft.com/office/drawing/2014/main" id="{1A1151BF-DF5C-4002-4C9A-BAD2B7014A20}"/>
              </a:ext>
            </a:extLst>
          </p:cNvPr>
          <p:cNvPicPr>
            <a:picLocks noChangeAspect="1"/>
          </p:cNvPicPr>
          <p:nvPr/>
        </p:nvPicPr>
        <p:blipFill>
          <a:blip r:embed="rId4"/>
          <a:stretch>
            <a:fillRect/>
          </a:stretch>
        </p:blipFill>
        <p:spPr>
          <a:xfrm>
            <a:off x="614651" y="4231802"/>
            <a:ext cx="7529568" cy="2419368"/>
          </a:xfrm>
          <a:prstGeom prst="rect">
            <a:avLst/>
          </a:prstGeom>
        </p:spPr>
      </p:pic>
    </p:spTree>
    <p:extLst>
      <p:ext uri="{BB962C8B-B14F-4D97-AF65-F5344CB8AC3E}">
        <p14:creationId xmlns:p14="http://schemas.microsoft.com/office/powerpoint/2010/main" val="390405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461665"/>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a:p>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392745" y="6273620"/>
            <a:ext cx="11980684" cy="577081"/>
          </a:xfrm>
          <a:prstGeom prst="rect">
            <a:avLst/>
          </a:prstGeom>
          <a:noFill/>
        </p:spPr>
        <p:txBody>
          <a:bodyPr wrap="square">
            <a:spAutoFit/>
          </a:bodyPr>
          <a:lstStyle/>
          <a:p>
            <a:r>
              <a:rPr lang="en-US" altLang="zh-CN" sz="1050" dirty="0"/>
              <a:t>Enderlin, et al. (2022). Uncertainty of ICESat-2 ATL06- and ATL08-derived snow depths for glacierized and vegetated mountain regions. </a:t>
            </a:r>
            <a:r>
              <a:rPr lang="en-US" altLang="zh-CN" sz="1050" i="1" dirty="0"/>
              <a:t>Remote Sensing of Environment</a:t>
            </a:r>
          </a:p>
          <a:p>
            <a:r>
              <a:rPr lang="en-US" altLang="zh-CN" sz="1050" dirty="0"/>
              <a:t>Magruder, et al. (2021). Digital terrain model elevation corrections using space-based imagery and ICESat-2 laser altimetry. Remote Sensing of Environment,</a:t>
            </a:r>
          </a:p>
          <a:p>
            <a:r>
              <a:rPr lang="en-US" altLang="zh-CN" sz="1050" dirty="0"/>
              <a:t>Tian, X., &amp; Shan, J. (2021). Comprehensive Evaluation of the ICESat-2 ATL08 Terrain Product. IEEE Transactions on Geoscience and Remote Sensing, 59(10), 8195–8209. </a:t>
            </a: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0" name="图片 29">
            <a:extLst>
              <a:ext uri="{FF2B5EF4-FFF2-40B4-BE49-F238E27FC236}">
                <a16:creationId xmlns:a16="http://schemas.microsoft.com/office/drawing/2014/main" id="{A91BA7CF-1F39-B690-5809-A2177FC0B9E3}"/>
              </a:ext>
            </a:extLst>
          </p:cNvPr>
          <p:cNvPicPr>
            <a:picLocks noChangeAspect="1"/>
          </p:cNvPicPr>
          <p:nvPr/>
        </p:nvPicPr>
        <p:blipFill>
          <a:blip r:embed="rId3"/>
          <a:stretch>
            <a:fillRect/>
          </a:stretch>
        </p:blipFill>
        <p:spPr>
          <a:xfrm>
            <a:off x="4953002" y="499435"/>
            <a:ext cx="7100266" cy="8377011"/>
          </a:xfrm>
          <a:prstGeom prst="rect">
            <a:avLst/>
          </a:prstGeom>
        </p:spPr>
      </p:pic>
      <p:sp>
        <p:nvSpPr>
          <p:cNvPr id="32" name="文本框 31">
            <a:extLst>
              <a:ext uri="{FF2B5EF4-FFF2-40B4-BE49-F238E27FC236}">
                <a16:creationId xmlns:a16="http://schemas.microsoft.com/office/drawing/2014/main" id="{E65483E0-36E2-3D19-50F1-829044A0051C}"/>
              </a:ext>
            </a:extLst>
          </p:cNvPr>
          <p:cNvSpPr txBox="1"/>
          <p:nvPr/>
        </p:nvSpPr>
        <p:spPr>
          <a:xfrm>
            <a:off x="454152" y="1303754"/>
            <a:ext cx="3997720" cy="1169551"/>
          </a:xfrm>
          <a:prstGeom prst="rect">
            <a:avLst/>
          </a:prstGeom>
          <a:noFill/>
        </p:spPr>
        <p:txBody>
          <a:bodyPr wrap="square">
            <a:spAutoFit/>
          </a:bodyPr>
          <a:lstStyle/>
          <a:p>
            <a:pPr marL="342900" indent="-342900">
              <a:buFont typeface="+mj-lt"/>
              <a:buAutoNum type="alphaLcParenR"/>
            </a:pPr>
            <a:r>
              <a:rPr lang="en-US" altLang="zh-CN" sz="1400" dirty="0"/>
              <a:t>The co-registration removed the aspect-dependent error. However, the 25% quantile (Q1) and the 75% quartile (Q3) are still skewed negative.</a:t>
            </a:r>
          </a:p>
          <a:p>
            <a:pPr marL="342900" indent="-342900">
              <a:buAutoNum type="alphaLcParenR"/>
            </a:pPr>
            <a:endParaRPr lang="en-US" altLang="zh-CN" sz="1400" dirty="0"/>
          </a:p>
        </p:txBody>
      </p:sp>
      <p:sp>
        <p:nvSpPr>
          <p:cNvPr id="35" name="矩形 34">
            <a:extLst>
              <a:ext uri="{FF2B5EF4-FFF2-40B4-BE49-F238E27FC236}">
                <a16:creationId xmlns:a16="http://schemas.microsoft.com/office/drawing/2014/main" id="{02148DB9-8B62-022D-EA21-23C1AF887543}"/>
              </a:ext>
            </a:extLst>
          </p:cNvPr>
          <p:cNvSpPr/>
          <p:nvPr/>
        </p:nvSpPr>
        <p:spPr>
          <a:xfrm>
            <a:off x="454152" y="2374900"/>
            <a:ext cx="3997720" cy="2287934"/>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B4C40C2-3B14-23E5-9711-8EFCA33ADE1B}"/>
              </a:ext>
            </a:extLst>
          </p:cNvPr>
          <p:cNvSpPr txBox="1"/>
          <p:nvPr/>
        </p:nvSpPr>
        <p:spPr>
          <a:xfrm>
            <a:off x="402139" y="2384381"/>
            <a:ext cx="3997720" cy="2893100"/>
          </a:xfrm>
          <a:prstGeom prst="rect">
            <a:avLst/>
          </a:prstGeom>
          <a:noFill/>
        </p:spPr>
        <p:txBody>
          <a:bodyPr wrap="square">
            <a:spAutoFit/>
          </a:bodyPr>
          <a:lstStyle/>
          <a:p>
            <a:pPr marL="342900" indent="-342900">
              <a:buFont typeface="+mj-lt"/>
              <a:buAutoNum type="alphaLcParenR" startAt="2"/>
            </a:pPr>
            <a:r>
              <a:rPr lang="en-US" altLang="zh-CN" sz="1400" dirty="0"/>
              <a:t>Significant negative bias has been identified for large slopes over 4 DEMs. (Enderlin et al., 2022, Magruder et al., 2021, Tian &amp; Shan, 2021, </a:t>
            </a:r>
            <a:r>
              <a:rPr lang="en-US" altLang="zh-CN" sz="1400" dirty="0" err="1"/>
              <a:t>Moudrý</a:t>
            </a:r>
            <a:r>
              <a:rPr lang="en-US" altLang="zh-CN" sz="1400" dirty="0"/>
              <a:t> et al., 2022)</a:t>
            </a:r>
          </a:p>
          <a:p>
            <a:pPr marL="342900" indent="-342900">
              <a:buAutoNum type="alphaLcParenR" startAt="2"/>
            </a:pPr>
            <a:endParaRPr lang="en-US" altLang="zh-CN" sz="1400" dirty="0"/>
          </a:p>
          <a:p>
            <a:pPr marL="342900" indent="-342900">
              <a:buAutoNum type="alphaLcParenR" startAt="2"/>
            </a:pPr>
            <a:r>
              <a:rPr lang="en-US" altLang="zh-CN" sz="1400" dirty="0"/>
              <a:t>The same bias does exist over convex terrain but is not significant over concave terrain, indicated by TPI and curvature bins. </a:t>
            </a:r>
          </a:p>
          <a:p>
            <a:pPr marL="342900" indent="-342900">
              <a:buAutoNum type="alphaLcParenR" startAt="2"/>
            </a:pPr>
            <a:endParaRPr lang="en-US" altLang="zh-CN" sz="1400" dirty="0"/>
          </a:p>
          <a:p>
            <a:pPr marL="342900" indent="-342900">
              <a:buAutoNum type="alphaLcParenR" startAt="2"/>
            </a:pPr>
            <a:r>
              <a:rPr lang="en-US" altLang="zh-CN" sz="1400" dirty="0"/>
              <a:t>And the bias correction can remove these bias patterns.</a:t>
            </a:r>
          </a:p>
        </p:txBody>
      </p:sp>
    </p:spTree>
    <p:extLst>
      <p:ext uri="{BB962C8B-B14F-4D97-AF65-F5344CB8AC3E}">
        <p14:creationId xmlns:p14="http://schemas.microsoft.com/office/powerpoint/2010/main" val="339948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6 -4.81481E-6 L -0.00183 -0.3037 " pathEditMode="relative" rAng="0" ptsTypes="AA">
                                      <p:cBhvr>
                                        <p:cTn id="6" dur="2000" fill="hold"/>
                                        <p:tgtEl>
                                          <p:spTgt spid="30"/>
                                        </p:tgtEl>
                                        <p:attrNameLst>
                                          <p:attrName>ppt_x</p:attrName>
                                          <p:attrName>ppt_y</p:attrName>
                                        </p:attrNameLst>
                                      </p:cBhvr>
                                      <p:rCtr x="-91" y="-15185"/>
                                    </p:animMotion>
                                  </p:childTnLst>
                                </p:cTn>
                              </p:par>
                              <p:par>
                                <p:cTn id="7" presetID="42"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249A5E-C296-3DCE-15BE-59AA5C3D15BE}"/>
              </a:ext>
            </a:extLst>
          </p:cNvPr>
          <p:cNvPicPr>
            <a:picLocks noChangeAspect="1"/>
          </p:cNvPicPr>
          <p:nvPr/>
        </p:nvPicPr>
        <p:blipFill rotWithShape="1">
          <a:blip r:embed="rId3"/>
          <a:srcRect l="94600"/>
          <a:stretch/>
        </p:blipFill>
        <p:spPr>
          <a:xfrm>
            <a:off x="4147451" y="1265052"/>
            <a:ext cx="476281" cy="4727855"/>
          </a:xfrm>
          <a:prstGeom prst="rect">
            <a:avLst/>
          </a:prstGeom>
        </p:spPr>
      </p:pic>
      <p:grpSp>
        <p:nvGrpSpPr>
          <p:cNvPr id="88" name="组合 87">
            <a:extLst>
              <a:ext uri="{FF2B5EF4-FFF2-40B4-BE49-F238E27FC236}">
                <a16:creationId xmlns:a16="http://schemas.microsoft.com/office/drawing/2014/main" id="{A006E270-711F-FEC6-21F0-062893AE38CC}"/>
              </a:ext>
            </a:extLst>
          </p:cNvPr>
          <p:cNvGrpSpPr/>
          <p:nvPr/>
        </p:nvGrpSpPr>
        <p:grpSpPr>
          <a:xfrm>
            <a:off x="4687120" y="1265052"/>
            <a:ext cx="2742282" cy="2452738"/>
            <a:chOff x="-1088918" y="122082"/>
            <a:chExt cx="4095011" cy="3621575"/>
          </a:xfrm>
        </p:grpSpPr>
        <p:pic>
          <p:nvPicPr>
            <p:cNvPr id="89" name="Picture 6" descr="Both Curvatures">
              <a:extLst>
                <a:ext uri="{FF2B5EF4-FFF2-40B4-BE49-F238E27FC236}">
                  <a16:creationId xmlns:a16="http://schemas.microsoft.com/office/drawing/2014/main" id="{44EF49D0-1E29-7CEF-D64D-B4267B5D32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450" t="33489" r="36050"/>
            <a:stretch/>
          </p:blipFill>
          <p:spPr bwMode="auto">
            <a:xfrm>
              <a:off x="-1003197" y="186070"/>
              <a:ext cx="1238251"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Both Curvatures">
              <a:extLst>
                <a:ext uri="{FF2B5EF4-FFF2-40B4-BE49-F238E27FC236}">
                  <a16:creationId xmlns:a16="http://schemas.microsoft.com/office/drawing/2014/main" id="{187BA033-C9B8-F8AF-79B2-423CBEBA4E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232" r="66214"/>
            <a:stretch/>
          </p:blipFill>
          <p:spPr bwMode="auto">
            <a:xfrm>
              <a:off x="1718859" y="271403"/>
              <a:ext cx="1287234" cy="194365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Both Curvatures">
              <a:extLst>
                <a:ext uri="{FF2B5EF4-FFF2-40B4-BE49-F238E27FC236}">
                  <a16:creationId xmlns:a16="http://schemas.microsoft.com/office/drawing/2014/main" id="{9868BF72-719D-0D52-0197-B8B4E30181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660" t="30990"/>
            <a:stretch/>
          </p:blipFill>
          <p:spPr bwMode="auto">
            <a:xfrm>
              <a:off x="328488" y="136596"/>
              <a:ext cx="1260934"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descr="Both Curvatures">
              <a:extLst>
                <a:ext uri="{FF2B5EF4-FFF2-40B4-BE49-F238E27FC236}">
                  <a16:creationId xmlns:a16="http://schemas.microsoft.com/office/drawing/2014/main" id="{0DD2D9CD-D3A5-7AC4-2D04-54A8A56D3D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27" b="69427"/>
            <a:stretch/>
          </p:blipFill>
          <p:spPr bwMode="auto">
            <a:xfrm>
              <a:off x="426634" y="2453278"/>
              <a:ext cx="1111021" cy="806996"/>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组合 92">
              <a:extLst>
                <a:ext uri="{FF2B5EF4-FFF2-40B4-BE49-F238E27FC236}">
                  <a16:creationId xmlns:a16="http://schemas.microsoft.com/office/drawing/2014/main" id="{80AD242D-0A62-0876-3BDA-0948098B848B}"/>
                </a:ext>
              </a:extLst>
            </p:cNvPr>
            <p:cNvGrpSpPr/>
            <p:nvPr/>
          </p:nvGrpSpPr>
          <p:grpSpPr>
            <a:xfrm>
              <a:off x="-1088918" y="122082"/>
              <a:ext cx="4042845" cy="3621575"/>
              <a:chOff x="3211286" y="4691666"/>
              <a:chExt cx="3488871" cy="2381250"/>
            </a:xfrm>
          </p:grpSpPr>
          <p:cxnSp>
            <p:nvCxnSpPr>
              <p:cNvPr id="99" name="直接连接符 98">
                <a:extLst>
                  <a:ext uri="{FF2B5EF4-FFF2-40B4-BE49-F238E27FC236}">
                    <a16:creationId xmlns:a16="http://schemas.microsoft.com/office/drawing/2014/main" id="{A3DAEE25-5123-DE55-5C7A-975573F07925}"/>
                  </a:ext>
                </a:extLst>
              </p:cNvPr>
              <p:cNvCxnSpPr>
                <a:cxnSpLocks/>
              </p:cNvCxnSpPr>
              <p:nvPr/>
            </p:nvCxnSpPr>
            <p:spPr>
              <a:xfrm>
                <a:off x="3211286" y="5791200"/>
                <a:ext cx="348887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0" name="直接连接符 99">
                <a:extLst>
                  <a:ext uri="{FF2B5EF4-FFF2-40B4-BE49-F238E27FC236}">
                    <a16:creationId xmlns:a16="http://schemas.microsoft.com/office/drawing/2014/main" id="{4F11B57C-7D25-E586-2B69-DF733818826E}"/>
                  </a:ext>
                </a:extLst>
              </p:cNvPr>
              <p:cNvCxnSpPr>
                <a:cxnSpLocks/>
              </p:cNvCxnSpPr>
              <p:nvPr/>
            </p:nvCxnSpPr>
            <p:spPr>
              <a:xfrm flipV="1">
                <a:off x="4945020" y="4691666"/>
                <a:ext cx="0" cy="2381250"/>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96" name="Picture 6" descr="Both Curvatures">
              <a:extLst>
                <a:ext uri="{FF2B5EF4-FFF2-40B4-BE49-F238E27FC236}">
                  <a16:creationId xmlns:a16="http://schemas.microsoft.com/office/drawing/2014/main" id="{B2DD225B-832E-4C19-307C-2BF2CFC8DD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500" b="66094"/>
            <a:stretch/>
          </p:blipFill>
          <p:spPr bwMode="auto">
            <a:xfrm>
              <a:off x="1829979" y="2454371"/>
              <a:ext cx="1111020" cy="92727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Both Curvatures">
              <a:extLst>
                <a:ext uri="{FF2B5EF4-FFF2-40B4-BE49-F238E27FC236}">
                  <a16:creationId xmlns:a16="http://schemas.microsoft.com/office/drawing/2014/main" id="{948B8E27-1F8B-85A8-AB0E-8767223F88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833" r="33006" b="69011"/>
            <a:stretch/>
          </p:blipFill>
          <p:spPr bwMode="auto">
            <a:xfrm>
              <a:off x="-868313" y="2453278"/>
              <a:ext cx="1248006" cy="83260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图片 85">
            <a:extLst>
              <a:ext uri="{FF2B5EF4-FFF2-40B4-BE49-F238E27FC236}">
                <a16:creationId xmlns:a16="http://schemas.microsoft.com/office/drawing/2014/main" id="{F2212068-FA36-FDFD-3710-4FFE5A434DC1}"/>
              </a:ext>
            </a:extLst>
          </p:cNvPr>
          <p:cNvPicPr>
            <a:picLocks noChangeAspect="1"/>
          </p:cNvPicPr>
          <p:nvPr/>
        </p:nvPicPr>
        <p:blipFill rotWithShape="1">
          <a:blip r:embed="rId3"/>
          <a:srcRect r="64388"/>
          <a:stretch/>
        </p:blipFill>
        <p:spPr>
          <a:xfrm>
            <a:off x="703480" y="1238280"/>
            <a:ext cx="3141085" cy="4727855"/>
          </a:xfrm>
          <a:prstGeom prst="rect">
            <a:avLst/>
          </a:prstGeom>
        </p:spPr>
      </p:pic>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101" name="图片 100">
            <a:extLst>
              <a:ext uri="{FF2B5EF4-FFF2-40B4-BE49-F238E27FC236}">
                <a16:creationId xmlns:a16="http://schemas.microsoft.com/office/drawing/2014/main" id="{8A66F075-60F2-60EF-B426-4A410DEDFAF8}"/>
              </a:ext>
            </a:extLst>
          </p:cNvPr>
          <p:cNvPicPr>
            <a:picLocks noChangeAspect="1"/>
          </p:cNvPicPr>
          <p:nvPr/>
        </p:nvPicPr>
        <p:blipFill rotWithShape="1">
          <a:blip r:embed="rId3"/>
          <a:srcRect l="35637"/>
          <a:stretch/>
        </p:blipFill>
        <p:spPr>
          <a:xfrm>
            <a:off x="3844565" y="1243122"/>
            <a:ext cx="5676901" cy="4727855"/>
          </a:xfrm>
          <a:prstGeom prst="rect">
            <a:avLst/>
          </a:prstGeom>
        </p:spPr>
      </p:pic>
      <p:sp>
        <p:nvSpPr>
          <p:cNvPr id="103" name="文本框 102">
            <a:extLst>
              <a:ext uri="{FF2B5EF4-FFF2-40B4-BE49-F238E27FC236}">
                <a16:creationId xmlns:a16="http://schemas.microsoft.com/office/drawing/2014/main" id="{744F87D4-C89E-88F0-386F-0133A8142151}"/>
              </a:ext>
            </a:extLst>
          </p:cNvPr>
          <p:cNvSpPr txBox="1"/>
          <p:nvPr/>
        </p:nvSpPr>
        <p:spPr>
          <a:xfrm>
            <a:off x="653356" y="5966135"/>
            <a:ext cx="10471844" cy="276999"/>
          </a:xfrm>
          <a:prstGeom prst="rect">
            <a:avLst/>
          </a:prstGeom>
          <a:noFill/>
        </p:spPr>
        <p:txBody>
          <a:bodyPr wrap="square">
            <a:spAutoFit/>
          </a:bodyPr>
          <a:lstStyle/>
          <a:p>
            <a:r>
              <a:rPr lang="en-US" altLang="zh-CN" sz="1200" b="0" i="0" dirty="0">
                <a:effectLst/>
                <a:latin typeface="+mj-ea"/>
                <a:ea typeface="+mj-ea"/>
              </a:rPr>
              <a:t>Figure 5.1.: Skewness Variations in Convex and Concave Terrains. The elevation difference is between ICESat‑2 snow free segments and DTM1.</a:t>
            </a:r>
            <a:endParaRPr lang="zh-CN" altLang="en-US" sz="1200" dirty="0">
              <a:latin typeface="+mj-ea"/>
              <a:ea typeface="+mj-ea"/>
            </a:endParaRPr>
          </a:p>
        </p:txBody>
      </p:sp>
    </p:spTree>
    <p:extLst>
      <p:ext uri="{BB962C8B-B14F-4D97-AF65-F5344CB8AC3E}">
        <p14:creationId xmlns:p14="http://schemas.microsoft.com/office/powerpoint/2010/main" val="107991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9972548" cy="276999"/>
          </a:xfrm>
          <a:prstGeom prst="rect">
            <a:avLst/>
          </a:prstGeom>
          <a:noFill/>
        </p:spPr>
        <p:txBody>
          <a:bodyPr wrap="square" rtlCol="0">
            <a:spAutoFit/>
          </a:bodyPr>
          <a:lstStyle/>
          <a:p>
            <a:r>
              <a:rPr lang="en-US" altLang="zh-CN" sz="1200" b="1" dirty="0">
                <a:solidFill>
                  <a:schemeClr val="tx1">
                    <a:lumMod val="85000"/>
                    <a:lumOff val="15000"/>
                  </a:schemeClr>
                </a:solidFill>
              </a:rPr>
              <a:t>The ICESat2‑DTM1 derived snow depth showed excellent correlation (R‑Squared 0.94) to validation </a:t>
            </a:r>
            <a:endParaRPr lang="zh-CN" altLang="en-US" sz="1200" b="1" dirty="0">
              <a:solidFill>
                <a:schemeClr val="tx1">
                  <a:lumMod val="85000"/>
                  <a:lumOff val="15000"/>
                </a:schemeClr>
              </a:solidFill>
            </a:endParaRP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5" name="文本框 4">
            <a:extLst>
              <a:ext uri="{FF2B5EF4-FFF2-40B4-BE49-F238E27FC236}">
                <a16:creationId xmlns:a16="http://schemas.microsoft.com/office/drawing/2014/main" id="{B32D1805-DAEC-E603-7BAB-5CF49FC11FEA}"/>
              </a:ext>
            </a:extLst>
          </p:cNvPr>
          <p:cNvSpPr txBox="1"/>
          <p:nvPr/>
        </p:nvSpPr>
        <p:spPr>
          <a:xfrm>
            <a:off x="1041400" y="6429600"/>
            <a:ext cx="8128000" cy="253916"/>
          </a:xfrm>
          <a:prstGeom prst="rect">
            <a:avLst/>
          </a:prstGeom>
          <a:noFill/>
        </p:spPr>
        <p:txBody>
          <a:bodyPr wrap="square">
            <a:spAutoFit/>
          </a:bodyPr>
          <a:lstStyle/>
          <a:p>
            <a:r>
              <a:rPr lang="en-US" altLang="zh-CN" sz="1050" b="0" i="0" dirty="0">
                <a:effectLst/>
                <a:latin typeface="+mn-ea"/>
              </a:rPr>
              <a:t>Figure 4.8.: The Validation of ICESat‑2 Derived Snow Depth. </a:t>
            </a:r>
            <a:endParaRPr lang="zh-CN" altLang="en-US" sz="1050" dirty="0">
              <a:latin typeface="+mn-ea"/>
            </a:endParaRPr>
          </a:p>
        </p:txBody>
      </p:sp>
      <p:pic>
        <p:nvPicPr>
          <p:cNvPr id="4" name="图片 3">
            <a:extLst>
              <a:ext uri="{FF2B5EF4-FFF2-40B4-BE49-F238E27FC236}">
                <a16:creationId xmlns:a16="http://schemas.microsoft.com/office/drawing/2014/main" id="{DFBD63A4-7BE1-C2AD-0974-B184539B25FA}"/>
              </a:ext>
            </a:extLst>
          </p:cNvPr>
          <p:cNvPicPr>
            <a:picLocks noChangeAspect="1"/>
          </p:cNvPicPr>
          <p:nvPr/>
        </p:nvPicPr>
        <p:blipFill rotWithShape="1">
          <a:blip r:embed="rId3"/>
          <a:srcRect t="5696" r="51880"/>
          <a:stretch/>
        </p:blipFill>
        <p:spPr>
          <a:xfrm>
            <a:off x="1309181" y="1301634"/>
            <a:ext cx="3965448" cy="5129567"/>
          </a:xfrm>
          <a:prstGeom prst="rect">
            <a:avLst/>
          </a:prstGeom>
        </p:spPr>
      </p:pic>
      <p:sp>
        <p:nvSpPr>
          <p:cNvPr id="7" name="矩形 6">
            <a:extLst>
              <a:ext uri="{FF2B5EF4-FFF2-40B4-BE49-F238E27FC236}">
                <a16:creationId xmlns:a16="http://schemas.microsoft.com/office/drawing/2014/main" id="{C85644A0-9848-D9F7-8E44-A6A69ED8AE89}"/>
              </a:ext>
            </a:extLst>
          </p:cNvPr>
          <p:cNvSpPr/>
          <p:nvPr/>
        </p:nvSpPr>
        <p:spPr>
          <a:xfrm>
            <a:off x="4538029" y="4149725"/>
            <a:ext cx="821371" cy="581025"/>
          </a:xfrm>
          <a:prstGeom prst="rect">
            <a:avLst/>
          </a:prstGeom>
          <a:solidFill>
            <a:srgbClr val="893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67</a:t>
            </a:r>
            <a:endParaRPr lang="zh-CN" altLang="en-US" b="1" dirty="0"/>
          </a:p>
        </p:txBody>
      </p:sp>
      <p:pic>
        <p:nvPicPr>
          <p:cNvPr id="2" name="图片 1">
            <a:extLst>
              <a:ext uri="{FF2B5EF4-FFF2-40B4-BE49-F238E27FC236}">
                <a16:creationId xmlns:a16="http://schemas.microsoft.com/office/drawing/2014/main" id="{9E375F1B-31A0-F51F-1F4D-242A58214F42}"/>
              </a:ext>
            </a:extLst>
          </p:cNvPr>
          <p:cNvPicPr>
            <a:picLocks noChangeAspect="1"/>
          </p:cNvPicPr>
          <p:nvPr/>
        </p:nvPicPr>
        <p:blipFill>
          <a:blip r:embed="rId4"/>
          <a:stretch>
            <a:fillRect/>
          </a:stretch>
        </p:blipFill>
        <p:spPr>
          <a:xfrm>
            <a:off x="335585" y="932087"/>
            <a:ext cx="10388484" cy="5310076"/>
          </a:xfrm>
          <a:prstGeom prst="rect">
            <a:avLst/>
          </a:prstGeom>
        </p:spPr>
      </p:pic>
    </p:spTree>
    <p:extLst>
      <p:ext uri="{BB962C8B-B14F-4D97-AF65-F5344CB8AC3E}">
        <p14:creationId xmlns:p14="http://schemas.microsoft.com/office/powerpoint/2010/main" val="3248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EE4A9B-AD26-C8B0-1D03-2F884A1EE3BD}"/>
              </a:ext>
            </a:extLst>
          </p:cNvPr>
          <p:cNvSpPr txBox="1"/>
          <p:nvPr/>
        </p:nvSpPr>
        <p:spPr>
          <a:xfrm>
            <a:off x="1360713" y="1273629"/>
            <a:ext cx="4158343" cy="3539430"/>
          </a:xfrm>
          <a:prstGeom prst="rect">
            <a:avLst/>
          </a:prstGeom>
          <a:noFill/>
        </p:spPr>
        <p:txBody>
          <a:bodyPr wrap="square" rtlCol="0">
            <a:spAutoFit/>
          </a:bodyPr>
          <a:lstStyle/>
          <a:p>
            <a:r>
              <a:rPr lang="nn-NO" altLang="zh-CN" dirty="0"/>
              <a:t>Part 1: Background</a:t>
            </a:r>
          </a:p>
          <a:p>
            <a:pPr marL="285750" indent="-285750">
              <a:buFontTx/>
              <a:buChar char="-"/>
            </a:pPr>
            <a:r>
              <a:rPr lang="en-US" altLang="zh-CN" sz="1400" dirty="0"/>
              <a:t>Statement of problem</a:t>
            </a:r>
          </a:p>
          <a:p>
            <a:pPr marL="285750" indent="-285750">
              <a:buFontTx/>
              <a:buChar char="-"/>
            </a:pPr>
            <a:r>
              <a:rPr lang="en-US" altLang="zh-CN" sz="1400" dirty="0"/>
              <a:t>Challenges &amp; Objectives</a:t>
            </a:r>
          </a:p>
          <a:p>
            <a:pPr marL="285750" indent="-285750">
              <a:buFontTx/>
              <a:buChar char="-"/>
            </a:pPr>
            <a:r>
              <a:rPr lang="en-US" altLang="zh-CN" sz="1400" dirty="0"/>
              <a:t>Study area &amp; Data setting</a:t>
            </a:r>
          </a:p>
          <a:p>
            <a:endParaRPr lang="en-US" altLang="zh-CN" dirty="0"/>
          </a:p>
          <a:p>
            <a:r>
              <a:rPr lang="en-US" altLang="zh-CN" dirty="0"/>
              <a:t>Part 2: Method ‘CBD’</a:t>
            </a:r>
          </a:p>
          <a:p>
            <a:pPr marL="285750" indent="-285750">
              <a:buFontTx/>
              <a:buChar char="-"/>
            </a:pPr>
            <a:r>
              <a:rPr lang="en-US" altLang="zh-CN" sz="1400" dirty="0"/>
              <a:t>Co-registration </a:t>
            </a:r>
          </a:p>
          <a:p>
            <a:pPr marL="285750" indent="-285750">
              <a:buFontTx/>
              <a:buChar char="-"/>
            </a:pPr>
            <a:r>
              <a:rPr lang="en-US" altLang="zh-CN" sz="1400" dirty="0"/>
              <a:t>Bias correction</a:t>
            </a:r>
          </a:p>
          <a:p>
            <a:pPr marL="285750" indent="-285750">
              <a:buFontTx/>
              <a:buChar char="-"/>
            </a:pPr>
            <a:r>
              <a:rPr lang="en-US" altLang="zh-CN" sz="1400" dirty="0"/>
              <a:t>Downscaling</a:t>
            </a:r>
          </a:p>
          <a:p>
            <a:pPr marL="285750" indent="-285750">
              <a:buFontTx/>
              <a:buChar char="-"/>
            </a:pPr>
            <a:endParaRPr lang="en-US" altLang="zh-CN" dirty="0"/>
          </a:p>
          <a:p>
            <a:r>
              <a:rPr lang="en-US" altLang="zh-CN" dirty="0"/>
              <a:t>Part 3: Results and Discussion</a:t>
            </a:r>
          </a:p>
          <a:p>
            <a:pPr marL="285750" marR="0" lvl="0" indent="-285750" algn="l" defTabSz="914377" rtl="0" eaLnBrk="1" fontAlgn="auto" latinLnBrk="0" hangingPunct="1">
              <a:lnSpc>
                <a:spcPct val="100000"/>
              </a:lnSpc>
              <a:spcBef>
                <a:spcPts val="0"/>
              </a:spcBef>
              <a:spcAft>
                <a:spcPts val="0"/>
              </a:spcAft>
              <a:buClrTx/>
              <a:buSzTx/>
              <a:buFontTx/>
              <a:buChar char="-"/>
              <a:tabLst/>
              <a:defRPr/>
            </a:pPr>
            <a:endParaRPr lang="en-US" altLang="zh-CN" sz="1400" dirty="0">
              <a:solidFill>
                <a:prstClr val="black"/>
              </a:solidFill>
              <a:latin typeface="Century Gothic"/>
              <a:ea typeface="微软雅黑"/>
            </a:endParaRPr>
          </a:p>
          <a:p>
            <a:pPr marR="0" lvl="0" fontAlgn="auto">
              <a:lnSpc>
                <a:spcPct val="100000"/>
              </a:lnSpc>
              <a:spcBef>
                <a:spcPts val="0"/>
              </a:spcBef>
              <a:spcAft>
                <a:spcPts val="0"/>
              </a:spcAft>
              <a:buClrTx/>
              <a:buSzTx/>
              <a:tabLst/>
              <a:defRPr/>
            </a:pPr>
            <a:r>
              <a:rPr lang="en-US" altLang="zh-CN" dirty="0"/>
              <a:t>Part 4: Conclusion and Outlooks</a:t>
            </a:r>
          </a:p>
          <a:p>
            <a:r>
              <a:rPr lang="en-US" altLang="zh-CN" dirty="0"/>
              <a:t> </a:t>
            </a:r>
            <a:endParaRPr lang="zh-CN" altLang="en-US" dirty="0"/>
          </a:p>
        </p:txBody>
      </p:sp>
      <p:sp>
        <p:nvSpPr>
          <p:cNvPr id="3" name="矩形 2">
            <a:extLst>
              <a:ext uri="{FF2B5EF4-FFF2-40B4-BE49-F238E27FC236}">
                <a16:creationId xmlns:a16="http://schemas.microsoft.com/office/drawing/2014/main" id="{862E12C2-6230-42F0-2B01-D779F9D84593}"/>
              </a:ext>
            </a:extLst>
          </p:cNvPr>
          <p:cNvSpPr/>
          <p:nvPr/>
        </p:nvSpPr>
        <p:spPr>
          <a:xfrm>
            <a:off x="3942803" y="-62653"/>
            <a:ext cx="10110653" cy="738664"/>
          </a:xfrm>
          <a:prstGeom prst="rect">
            <a:avLst/>
          </a:prstGeom>
        </p:spPr>
        <p:txBody>
          <a:bodyPr wrap="square">
            <a:spAutoFit/>
          </a:bodyPr>
          <a:lstStyle/>
          <a:p>
            <a:pPr algn="ctr"/>
            <a:endParaRPr lang="en-US" altLang="zh-CN" sz="1400" b="1" dirty="0"/>
          </a:p>
          <a:p>
            <a:pPr algn="ctr"/>
            <a:r>
              <a:rPr lang="en-US" altLang="zh-CN" sz="1400" b="1" dirty="0"/>
              <a:t>Snow depth retrieval and downscaling using</a:t>
            </a:r>
          </a:p>
          <a:p>
            <a:pPr algn="ctr"/>
            <a:r>
              <a:rPr lang="en-US" altLang="zh-CN" sz="1400" b="1" dirty="0"/>
              <a:t>satellite laser altimetry, machine learning and climate reanalysis </a:t>
            </a:r>
          </a:p>
        </p:txBody>
      </p:sp>
      <p:sp>
        <p:nvSpPr>
          <p:cNvPr id="4" name="矩形 3">
            <a:extLst>
              <a:ext uri="{FF2B5EF4-FFF2-40B4-BE49-F238E27FC236}">
                <a16:creationId xmlns:a16="http://schemas.microsoft.com/office/drawing/2014/main" id="{316AF3C0-9B0B-ABEE-92CF-3092CEC1FB60}"/>
              </a:ext>
            </a:extLst>
          </p:cNvPr>
          <p:cNvSpPr/>
          <p:nvPr/>
        </p:nvSpPr>
        <p:spPr>
          <a:xfrm>
            <a:off x="8204249" y="5073993"/>
            <a:ext cx="3127779" cy="1107996"/>
          </a:xfrm>
          <a:prstGeom prst="rect">
            <a:avLst/>
          </a:prstGeom>
          <a:noFill/>
        </p:spPr>
        <p:txBody>
          <a:bodyPr wrap="none" lIns="91440" tIns="45720" rIns="91440" bIns="45720">
            <a:spAutoFit/>
          </a:bodyPr>
          <a:lstStyle/>
          <a:p>
            <a:pPr algn="ctr"/>
            <a:r>
              <a:rPr lang="en-US" altLang="zh-CN" sz="6600" b="0" cap="none" spc="0" dirty="0">
                <a:ln w="0"/>
                <a:gradFill>
                  <a:gsLst>
                    <a:gs pos="21000">
                      <a:srgbClr val="53575C"/>
                    </a:gs>
                    <a:gs pos="88000">
                      <a:srgbClr val="C5C7CA"/>
                    </a:gs>
                  </a:gsLst>
                  <a:lin ang="5400000"/>
                </a:gradFill>
                <a:effectLst/>
              </a:rPr>
              <a:t>Outline</a:t>
            </a:r>
            <a:endParaRPr lang="zh-CN" altLang="en-US" sz="40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813663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DC358434-4119-0B3A-3239-D3C42F64D65A}"/>
              </a:ext>
            </a:extLst>
          </p:cNvPr>
          <p:cNvSpPr txBox="1"/>
          <p:nvPr/>
        </p:nvSpPr>
        <p:spPr>
          <a:xfrm>
            <a:off x="454152" y="615837"/>
            <a:ext cx="9972548" cy="276999"/>
          </a:xfrm>
          <a:prstGeom prst="rect">
            <a:avLst/>
          </a:prstGeom>
          <a:noFill/>
        </p:spPr>
        <p:txBody>
          <a:bodyPr wrap="square" rtlCol="0">
            <a:spAutoFit/>
          </a:bodyPr>
          <a:lstStyle/>
          <a:p>
            <a:r>
              <a:rPr lang="en-US" altLang="zh-CN" sz="1200" b="1" dirty="0">
                <a:solidFill>
                  <a:schemeClr val="tx1">
                    <a:lumMod val="85000"/>
                    <a:lumOff val="15000"/>
                  </a:schemeClr>
                </a:solidFill>
              </a:rPr>
              <a:t>The ICESat2 derived snow depth vs ERA5 Land</a:t>
            </a:r>
            <a:endParaRPr lang="zh-CN" altLang="en-US" sz="1200" b="1" dirty="0">
              <a:solidFill>
                <a:schemeClr val="tx1">
                  <a:lumMod val="85000"/>
                  <a:lumOff val="15000"/>
                </a:schemeClr>
              </a:solidFill>
            </a:endParaRPr>
          </a:p>
        </p:txBody>
      </p:sp>
      <p:sp>
        <p:nvSpPr>
          <p:cNvPr id="3" name="文本框 2">
            <a:extLst>
              <a:ext uri="{FF2B5EF4-FFF2-40B4-BE49-F238E27FC236}">
                <a16:creationId xmlns:a16="http://schemas.microsoft.com/office/drawing/2014/main" id="{B7870D71-1A61-5F4A-C780-16EFA4C5B12C}"/>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grpSp>
        <p:nvGrpSpPr>
          <p:cNvPr id="4" name="组合 3">
            <a:extLst>
              <a:ext uri="{FF2B5EF4-FFF2-40B4-BE49-F238E27FC236}">
                <a16:creationId xmlns:a16="http://schemas.microsoft.com/office/drawing/2014/main" id="{EBAECC18-8F81-918E-6F6F-494AF3DB12F9}"/>
              </a:ext>
            </a:extLst>
          </p:cNvPr>
          <p:cNvGrpSpPr/>
          <p:nvPr/>
        </p:nvGrpSpPr>
        <p:grpSpPr>
          <a:xfrm>
            <a:off x="2481997" y="908933"/>
            <a:ext cx="9514206" cy="12316509"/>
            <a:chOff x="159041" y="-1946729"/>
            <a:chExt cx="10754083" cy="13681075"/>
          </a:xfrm>
        </p:grpSpPr>
        <p:pic>
          <p:nvPicPr>
            <p:cNvPr id="5" name="图片 4">
              <a:extLst>
                <a:ext uri="{FF2B5EF4-FFF2-40B4-BE49-F238E27FC236}">
                  <a16:creationId xmlns:a16="http://schemas.microsoft.com/office/drawing/2014/main" id="{853AB060-DEFA-C563-D8F6-0B271B60BA9A}"/>
                </a:ext>
              </a:extLst>
            </p:cNvPr>
            <p:cNvPicPr>
              <a:picLocks noChangeAspect="1"/>
            </p:cNvPicPr>
            <p:nvPr/>
          </p:nvPicPr>
          <p:blipFill rotWithShape="1">
            <a:blip r:embed="rId2"/>
            <a:srcRect t="48312"/>
            <a:stretch/>
          </p:blipFill>
          <p:spPr>
            <a:xfrm>
              <a:off x="159213" y="4945574"/>
              <a:ext cx="10546414" cy="3544788"/>
            </a:xfrm>
            <a:prstGeom prst="rect">
              <a:avLst/>
            </a:prstGeom>
          </p:spPr>
        </p:pic>
        <p:grpSp>
          <p:nvGrpSpPr>
            <p:cNvPr id="6" name="组合 5">
              <a:extLst>
                <a:ext uri="{FF2B5EF4-FFF2-40B4-BE49-F238E27FC236}">
                  <a16:creationId xmlns:a16="http://schemas.microsoft.com/office/drawing/2014/main" id="{C0220BAF-B876-D899-D093-FC12409802EC}"/>
                </a:ext>
              </a:extLst>
            </p:cNvPr>
            <p:cNvGrpSpPr/>
            <p:nvPr/>
          </p:nvGrpSpPr>
          <p:grpSpPr>
            <a:xfrm>
              <a:off x="160443" y="-1946729"/>
              <a:ext cx="10659957" cy="6823075"/>
              <a:chOff x="708377" y="1743075"/>
              <a:chExt cx="10659957" cy="6823075"/>
            </a:xfrm>
          </p:grpSpPr>
          <p:grpSp>
            <p:nvGrpSpPr>
              <p:cNvPr id="30" name="组合 29">
                <a:extLst>
                  <a:ext uri="{FF2B5EF4-FFF2-40B4-BE49-F238E27FC236}">
                    <a16:creationId xmlns:a16="http://schemas.microsoft.com/office/drawing/2014/main" id="{08467EFD-7217-087A-9C49-714C055FF0DB}"/>
                  </a:ext>
                </a:extLst>
              </p:cNvPr>
              <p:cNvGrpSpPr/>
              <p:nvPr/>
            </p:nvGrpSpPr>
            <p:grpSpPr>
              <a:xfrm>
                <a:off x="708377" y="1743075"/>
                <a:ext cx="10659957" cy="6823075"/>
                <a:chOff x="708377" y="1743075"/>
                <a:chExt cx="10659957" cy="6823075"/>
              </a:xfrm>
            </p:grpSpPr>
            <p:pic>
              <p:nvPicPr>
                <p:cNvPr id="32" name="图片 31">
                  <a:extLst>
                    <a:ext uri="{FF2B5EF4-FFF2-40B4-BE49-F238E27FC236}">
                      <a16:creationId xmlns:a16="http://schemas.microsoft.com/office/drawing/2014/main" id="{148F3B67-B1CF-1243-DD95-7FFF7656BC6B}"/>
                    </a:ext>
                  </a:extLst>
                </p:cNvPr>
                <p:cNvPicPr>
                  <a:picLocks noChangeAspect="1"/>
                </p:cNvPicPr>
                <p:nvPr/>
              </p:nvPicPr>
              <p:blipFill rotWithShape="1">
                <a:blip r:embed="rId3"/>
                <a:srcRect t="46930"/>
                <a:stretch/>
              </p:blipFill>
              <p:spPr>
                <a:xfrm>
                  <a:off x="708377" y="1743075"/>
                  <a:ext cx="10540648" cy="3663950"/>
                </a:xfrm>
                <a:prstGeom prst="rect">
                  <a:avLst/>
                </a:prstGeom>
              </p:spPr>
            </p:pic>
            <p:pic>
              <p:nvPicPr>
                <p:cNvPr id="33" name="图片 32">
                  <a:extLst>
                    <a:ext uri="{FF2B5EF4-FFF2-40B4-BE49-F238E27FC236}">
                      <a16:creationId xmlns:a16="http://schemas.microsoft.com/office/drawing/2014/main" id="{C3D829B4-9383-DEEA-52DE-07DD991EA770}"/>
                    </a:ext>
                  </a:extLst>
                </p:cNvPr>
                <p:cNvPicPr>
                  <a:picLocks noChangeAspect="1"/>
                </p:cNvPicPr>
                <p:nvPr/>
              </p:nvPicPr>
              <p:blipFill>
                <a:blip r:embed="rId4"/>
                <a:stretch>
                  <a:fillRect/>
                </a:stretch>
              </p:blipFill>
              <p:spPr>
                <a:xfrm>
                  <a:off x="746477" y="5012829"/>
                  <a:ext cx="10621857" cy="3553321"/>
                </a:xfrm>
                <a:prstGeom prst="rect">
                  <a:avLst/>
                </a:prstGeom>
              </p:spPr>
            </p:pic>
          </p:grpSp>
          <p:pic>
            <p:nvPicPr>
              <p:cNvPr id="31" name="图片 30">
                <a:extLst>
                  <a:ext uri="{FF2B5EF4-FFF2-40B4-BE49-F238E27FC236}">
                    <a16:creationId xmlns:a16="http://schemas.microsoft.com/office/drawing/2014/main" id="{D6284D5C-C40B-F81C-BA4C-597017E9D21C}"/>
                  </a:ext>
                </a:extLst>
              </p:cNvPr>
              <p:cNvPicPr>
                <a:picLocks noChangeAspect="1"/>
              </p:cNvPicPr>
              <p:nvPr/>
            </p:nvPicPr>
            <p:blipFill rotWithShape="1">
              <a:blip r:embed="rId3"/>
              <a:srcRect l="65470" t="3796" r="52" b="53148"/>
              <a:stretch/>
            </p:blipFill>
            <p:spPr>
              <a:xfrm>
                <a:off x="7615237" y="5210175"/>
                <a:ext cx="3609975" cy="2952750"/>
              </a:xfrm>
              <a:prstGeom prst="rect">
                <a:avLst/>
              </a:prstGeom>
            </p:spPr>
          </p:pic>
        </p:grpSp>
        <p:pic>
          <p:nvPicPr>
            <p:cNvPr id="7" name="图片 6">
              <a:extLst>
                <a:ext uri="{FF2B5EF4-FFF2-40B4-BE49-F238E27FC236}">
                  <a16:creationId xmlns:a16="http://schemas.microsoft.com/office/drawing/2014/main" id="{FBB96E1F-FF33-F42E-6A3D-713AD61CD194}"/>
                </a:ext>
              </a:extLst>
            </p:cNvPr>
            <p:cNvPicPr>
              <a:picLocks noChangeAspect="1"/>
            </p:cNvPicPr>
            <p:nvPr/>
          </p:nvPicPr>
          <p:blipFill rotWithShape="1">
            <a:blip r:embed="rId5"/>
            <a:srcRect t="48187"/>
            <a:stretch/>
          </p:blipFill>
          <p:spPr>
            <a:xfrm>
              <a:off x="159041" y="8181024"/>
              <a:ext cx="10542050" cy="3553322"/>
            </a:xfrm>
            <a:prstGeom prst="rect">
              <a:avLst/>
            </a:prstGeom>
          </p:spPr>
        </p:pic>
        <p:pic>
          <p:nvPicPr>
            <p:cNvPr id="8" name="图片 7">
              <a:extLst>
                <a:ext uri="{FF2B5EF4-FFF2-40B4-BE49-F238E27FC236}">
                  <a16:creationId xmlns:a16="http://schemas.microsoft.com/office/drawing/2014/main" id="{1DD5F974-9C7C-77E3-2D28-23C0F0B6BAF1}"/>
                </a:ext>
              </a:extLst>
            </p:cNvPr>
            <p:cNvPicPr>
              <a:picLocks noChangeAspect="1"/>
            </p:cNvPicPr>
            <p:nvPr/>
          </p:nvPicPr>
          <p:blipFill rotWithShape="1">
            <a:blip r:embed="rId2"/>
            <a:srcRect l="64958" t="3948" b="53159"/>
            <a:stretch/>
          </p:blipFill>
          <p:spPr>
            <a:xfrm>
              <a:off x="7049840" y="8452262"/>
              <a:ext cx="3676651" cy="2878254"/>
            </a:xfrm>
            <a:prstGeom prst="rect">
              <a:avLst/>
            </a:prstGeom>
          </p:spPr>
        </p:pic>
        <p:sp>
          <p:nvSpPr>
            <p:cNvPr id="9" name="文本框 8">
              <a:extLst>
                <a:ext uri="{FF2B5EF4-FFF2-40B4-BE49-F238E27FC236}">
                  <a16:creationId xmlns:a16="http://schemas.microsoft.com/office/drawing/2014/main" id="{6439D176-5F33-3782-5438-B8B09773B16B}"/>
                </a:ext>
              </a:extLst>
            </p:cNvPr>
            <p:cNvSpPr txBox="1"/>
            <p:nvPr/>
          </p:nvSpPr>
          <p:spPr>
            <a:xfrm>
              <a:off x="615043" y="-1556050"/>
              <a:ext cx="1786244" cy="246349"/>
            </a:xfrm>
            <a:prstGeom prst="rect">
              <a:avLst/>
            </a:prstGeom>
            <a:noFill/>
          </p:spPr>
          <p:txBody>
            <a:bodyPr wrap="square" rtlCol="0">
              <a:spAutoFit/>
            </a:bodyPr>
            <a:lstStyle/>
            <a:p>
              <a:r>
                <a:rPr lang="en-US" altLang="zh-CN" sz="1001" b="1" dirty="0"/>
                <a:t>DTM10</a:t>
              </a:r>
              <a:endParaRPr lang="zh-CN" altLang="en-US" sz="1001" b="1" dirty="0"/>
            </a:p>
          </p:txBody>
        </p:sp>
        <p:sp>
          <p:nvSpPr>
            <p:cNvPr id="10" name="文本框 9">
              <a:extLst>
                <a:ext uri="{FF2B5EF4-FFF2-40B4-BE49-F238E27FC236}">
                  <a16:creationId xmlns:a16="http://schemas.microsoft.com/office/drawing/2014/main" id="{0B0F1A63-E705-8840-A641-029CD48C3623}"/>
                </a:ext>
              </a:extLst>
            </p:cNvPr>
            <p:cNvSpPr txBox="1"/>
            <p:nvPr/>
          </p:nvSpPr>
          <p:spPr>
            <a:xfrm>
              <a:off x="3804931" y="-1556050"/>
              <a:ext cx="1786244" cy="246349"/>
            </a:xfrm>
            <a:prstGeom prst="rect">
              <a:avLst/>
            </a:prstGeom>
            <a:noFill/>
          </p:spPr>
          <p:txBody>
            <a:bodyPr wrap="square" rtlCol="0">
              <a:spAutoFit/>
            </a:bodyPr>
            <a:lstStyle/>
            <a:p>
              <a:r>
                <a:rPr lang="en-US" altLang="zh-CN" sz="1001" b="1" dirty="0"/>
                <a:t>DTM1</a:t>
              </a:r>
              <a:endParaRPr lang="zh-CN" altLang="en-US" sz="1001" b="1" dirty="0"/>
            </a:p>
          </p:txBody>
        </p:sp>
        <p:sp>
          <p:nvSpPr>
            <p:cNvPr id="11" name="文本框 10">
              <a:extLst>
                <a:ext uri="{FF2B5EF4-FFF2-40B4-BE49-F238E27FC236}">
                  <a16:creationId xmlns:a16="http://schemas.microsoft.com/office/drawing/2014/main" id="{9BD3E412-C57E-2341-AD1E-2E602CA1EC99}"/>
                </a:ext>
              </a:extLst>
            </p:cNvPr>
            <p:cNvSpPr txBox="1"/>
            <p:nvPr/>
          </p:nvSpPr>
          <p:spPr>
            <a:xfrm>
              <a:off x="615043" y="1594046"/>
              <a:ext cx="1786244" cy="246349"/>
            </a:xfrm>
            <a:prstGeom prst="rect">
              <a:avLst/>
            </a:prstGeom>
            <a:noFill/>
          </p:spPr>
          <p:txBody>
            <a:bodyPr wrap="square" rtlCol="0">
              <a:spAutoFit/>
            </a:bodyPr>
            <a:lstStyle/>
            <a:p>
              <a:r>
                <a:rPr lang="en-US" altLang="zh-CN" sz="1001" b="1" dirty="0"/>
                <a:t>GLO30</a:t>
              </a:r>
              <a:endParaRPr lang="zh-CN" altLang="en-US" sz="1001" b="1" dirty="0"/>
            </a:p>
          </p:txBody>
        </p:sp>
        <p:sp>
          <p:nvSpPr>
            <p:cNvPr id="12" name="文本框 11">
              <a:extLst>
                <a:ext uri="{FF2B5EF4-FFF2-40B4-BE49-F238E27FC236}">
                  <a16:creationId xmlns:a16="http://schemas.microsoft.com/office/drawing/2014/main" id="{B22A6EA5-AB27-2BCE-FF8A-56A25141D1AF}"/>
                </a:ext>
              </a:extLst>
            </p:cNvPr>
            <p:cNvSpPr txBox="1"/>
            <p:nvPr/>
          </p:nvSpPr>
          <p:spPr>
            <a:xfrm>
              <a:off x="3804931" y="1578415"/>
              <a:ext cx="1786244" cy="246349"/>
            </a:xfrm>
            <a:prstGeom prst="rect">
              <a:avLst/>
            </a:prstGeom>
            <a:noFill/>
          </p:spPr>
          <p:txBody>
            <a:bodyPr wrap="square" rtlCol="0">
              <a:spAutoFit/>
            </a:bodyPr>
            <a:lstStyle/>
            <a:p>
              <a:r>
                <a:rPr lang="en-US" altLang="zh-CN" sz="1001" b="1" dirty="0"/>
                <a:t>FAB</a:t>
              </a:r>
              <a:endParaRPr lang="zh-CN" altLang="en-US" sz="1001" b="1" dirty="0"/>
            </a:p>
          </p:txBody>
        </p:sp>
        <p:sp>
          <p:nvSpPr>
            <p:cNvPr id="13" name="矩形 12">
              <a:extLst>
                <a:ext uri="{FF2B5EF4-FFF2-40B4-BE49-F238E27FC236}">
                  <a16:creationId xmlns:a16="http://schemas.microsoft.com/office/drawing/2014/main" id="{3999537F-2DEE-0D62-504B-02A184722F94}"/>
                </a:ext>
              </a:extLst>
            </p:cNvPr>
            <p:cNvSpPr/>
            <p:nvPr/>
          </p:nvSpPr>
          <p:spPr>
            <a:xfrm>
              <a:off x="615043" y="-1880054"/>
              <a:ext cx="9786257"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9ADC433-9A42-AF41-9D73-21C7F3C72238}"/>
                </a:ext>
              </a:extLst>
            </p:cNvPr>
            <p:cNvSpPr/>
            <p:nvPr/>
          </p:nvSpPr>
          <p:spPr>
            <a:xfrm>
              <a:off x="615042" y="1348299"/>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3AAA5E4-4834-A2DB-F962-6F7567AD06B1}"/>
                </a:ext>
              </a:extLst>
            </p:cNvPr>
            <p:cNvSpPr/>
            <p:nvPr/>
          </p:nvSpPr>
          <p:spPr>
            <a:xfrm>
              <a:off x="361950" y="4998291"/>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68BAE51-5C43-E293-2D41-4BD2B3FD96DC}"/>
                </a:ext>
              </a:extLst>
            </p:cNvPr>
            <p:cNvSpPr/>
            <p:nvPr/>
          </p:nvSpPr>
          <p:spPr>
            <a:xfrm>
              <a:off x="476723" y="8256760"/>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6CEAB1D-A20E-249F-D16E-CB46C0BA3791}"/>
                </a:ext>
              </a:extLst>
            </p:cNvPr>
            <p:cNvSpPr txBox="1"/>
            <p:nvPr/>
          </p:nvSpPr>
          <p:spPr>
            <a:xfrm>
              <a:off x="7101921" y="-1530776"/>
              <a:ext cx="1786244" cy="246349"/>
            </a:xfrm>
            <a:prstGeom prst="rect">
              <a:avLst/>
            </a:prstGeom>
            <a:noFill/>
          </p:spPr>
          <p:txBody>
            <a:bodyPr wrap="square" rtlCol="0">
              <a:spAutoFit/>
            </a:bodyPr>
            <a:lstStyle/>
            <a:p>
              <a:r>
                <a:rPr lang="en-US" altLang="zh-CN" sz="1001" b="1" dirty="0"/>
                <a:t>DTM1 – ERA5 Land</a:t>
              </a:r>
              <a:endParaRPr lang="zh-CN" altLang="en-US" sz="1001" b="1" dirty="0"/>
            </a:p>
          </p:txBody>
        </p:sp>
        <p:sp>
          <p:nvSpPr>
            <p:cNvPr id="18" name="文本框 17">
              <a:extLst>
                <a:ext uri="{FF2B5EF4-FFF2-40B4-BE49-F238E27FC236}">
                  <a16:creationId xmlns:a16="http://schemas.microsoft.com/office/drawing/2014/main" id="{C5A00072-3E52-0B69-CDCD-AC2F7DAFC780}"/>
                </a:ext>
              </a:extLst>
            </p:cNvPr>
            <p:cNvSpPr txBox="1"/>
            <p:nvPr/>
          </p:nvSpPr>
          <p:spPr>
            <a:xfrm>
              <a:off x="7067303" y="1509187"/>
              <a:ext cx="1786244" cy="246349"/>
            </a:xfrm>
            <a:prstGeom prst="rect">
              <a:avLst/>
            </a:prstGeom>
            <a:noFill/>
          </p:spPr>
          <p:txBody>
            <a:bodyPr wrap="square" rtlCol="0">
              <a:spAutoFit/>
            </a:bodyPr>
            <a:lstStyle/>
            <a:p>
              <a:r>
                <a:rPr lang="en-US" altLang="zh-CN" sz="1001" b="1" dirty="0"/>
                <a:t>ERA5 Land</a:t>
              </a:r>
              <a:endParaRPr lang="zh-CN" altLang="en-US" sz="1001" b="1" dirty="0"/>
            </a:p>
          </p:txBody>
        </p:sp>
        <p:sp>
          <p:nvSpPr>
            <p:cNvPr id="19" name="文本框 18">
              <a:extLst>
                <a:ext uri="{FF2B5EF4-FFF2-40B4-BE49-F238E27FC236}">
                  <a16:creationId xmlns:a16="http://schemas.microsoft.com/office/drawing/2014/main" id="{B1F29064-CC61-D6FB-5625-161F98EE571E}"/>
                </a:ext>
              </a:extLst>
            </p:cNvPr>
            <p:cNvSpPr txBox="1"/>
            <p:nvPr/>
          </p:nvSpPr>
          <p:spPr>
            <a:xfrm>
              <a:off x="649661" y="5206711"/>
              <a:ext cx="1786244" cy="246349"/>
            </a:xfrm>
            <a:prstGeom prst="rect">
              <a:avLst/>
            </a:prstGeom>
            <a:noFill/>
          </p:spPr>
          <p:txBody>
            <a:bodyPr wrap="square" rtlCol="0">
              <a:spAutoFit/>
            </a:bodyPr>
            <a:lstStyle/>
            <a:p>
              <a:r>
                <a:rPr lang="en-US" altLang="zh-CN" sz="1001" b="1" dirty="0"/>
                <a:t>DTM10</a:t>
              </a:r>
              <a:endParaRPr lang="zh-CN" altLang="en-US" sz="1001" b="1" dirty="0"/>
            </a:p>
          </p:txBody>
        </p:sp>
        <p:sp>
          <p:nvSpPr>
            <p:cNvPr id="20" name="文本框 19">
              <a:extLst>
                <a:ext uri="{FF2B5EF4-FFF2-40B4-BE49-F238E27FC236}">
                  <a16:creationId xmlns:a16="http://schemas.microsoft.com/office/drawing/2014/main" id="{90EA0292-C765-C439-6632-EEB1610FF985}"/>
                </a:ext>
              </a:extLst>
            </p:cNvPr>
            <p:cNvSpPr txBox="1"/>
            <p:nvPr/>
          </p:nvSpPr>
          <p:spPr>
            <a:xfrm>
              <a:off x="3721927" y="5230496"/>
              <a:ext cx="1786244" cy="246349"/>
            </a:xfrm>
            <a:prstGeom prst="rect">
              <a:avLst/>
            </a:prstGeom>
            <a:noFill/>
          </p:spPr>
          <p:txBody>
            <a:bodyPr wrap="square" rtlCol="0">
              <a:spAutoFit/>
            </a:bodyPr>
            <a:lstStyle/>
            <a:p>
              <a:r>
                <a:rPr lang="en-US" altLang="zh-CN" sz="1001" b="1" dirty="0"/>
                <a:t>DTM1</a:t>
              </a:r>
              <a:endParaRPr lang="zh-CN" altLang="en-US" sz="1001" b="1" dirty="0"/>
            </a:p>
          </p:txBody>
        </p:sp>
        <p:sp>
          <p:nvSpPr>
            <p:cNvPr id="21" name="文本框 20">
              <a:extLst>
                <a:ext uri="{FF2B5EF4-FFF2-40B4-BE49-F238E27FC236}">
                  <a16:creationId xmlns:a16="http://schemas.microsoft.com/office/drawing/2014/main" id="{323D834C-E46E-407E-EB84-662B43E641A8}"/>
                </a:ext>
              </a:extLst>
            </p:cNvPr>
            <p:cNvSpPr txBox="1"/>
            <p:nvPr/>
          </p:nvSpPr>
          <p:spPr>
            <a:xfrm>
              <a:off x="649661" y="8478839"/>
              <a:ext cx="1786244" cy="246349"/>
            </a:xfrm>
            <a:prstGeom prst="rect">
              <a:avLst/>
            </a:prstGeom>
            <a:noFill/>
          </p:spPr>
          <p:txBody>
            <a:bodyPr wrap="square" rtlCol="0">
              <a:spAutoFit/>
            </a:bodyPr>
            <a:lstStyle/>
            <a:p>
              <a:r>
                <a:rPr lang="en-US" altLang="zh-CN" sz="1001" b="1" dirty="0"/>
                <a:t>GLO30</a:t>
              </a:r>
              <a:endParaRPr lang="zh-CN" altLang="en-US" sz="1001" b="1" dirty="0"/>
            </a:p>
          </p:txBody>
        </p:sp>
        <p:sp>
          <p:nvSpPr>
            <p:cNvPr id="22" name="文本框 21">
              <a:extLst>
                <a:ext uri="{FF2B5EF4-FFF2-40B4-BE49-F238E27FC236}">
                  <a16:creationId xmlns:a16="http://schemas.microsoft.com/office/drawing/2014/main" id="{ADDF3C23-921E-5BC6-6AC3-431105E87994}"/>
                </a:ext>
              </a:extLst>
            </p:cNvPr>
            <p:cNvSpPr txBox="1"/>
            <p:nvPr/>
          </p:nvSpPr>
          <p:spPr>
            <a:xfrm>
              <a:off x="3804931" y="8478839"/>
              <a:ext cx="1786244" cy="246349"/>
            </a:xfrm>
            <a:prstGeom prst="rect">
              <a:avLst/>
            </a:prstGeom>
            <a:noFill/>
          </p:spPr>
          <p:txBody>
            <a:bodyPr wrap="square" rtlCol="0">
              <a:spAutoFit/>
            </a:bodyPr>
            <a:lstStyle/>
            <a:p>
              <a:r>
                <a:rPr lang="en-US" altLang="zh-CN" sz="1001" b="1" dirty="0"/>
                <a:t>FAB</a:t>
              </a:r>
              <a:endParaRPr lang="zh-CN" altLang="en-US" sz="1001" b="1" dirty="0"/>
            </a:p>
          </p:txBody>
        </p:sp>
        <p:sp>
          <p:nvSpPr>
            <p:cNvPr id="23" name="文本框 22">
              <a:extLst>
                <a:ext uri="{FF2B5EF4-FFF2-40B4-BE49-F238E27FC236}">
                  <a16:creationId xmlns:a16="http://schemas.microsoft.com/office/drawing/2014/main" id="{E7708578-6245-82B6-4A37-290CCD0C9CE8}"/>
                </a:ext>
              </a:extLst>
            </p:cNvPr>
            <p:cNvSpPr txBox="1"/>
            <p:nvPr/>
          </p:nvSpPr>
          <p:spPr>
            <a:xfrm>
              <a:off x="7021750" y="5236422"/>
              <a:ext cx="1786244" cy="246349"/>
            </a:xfrm>
            <a:prstGeom prst="rect">
              <a:avLst/>
            </a:prstGeom>
            <a:noFill/>
          </p:spPr>
          <p:txBody>
            <a:bodyPr wrap="square" rtlCol="0">
              <a:spAutoFit/>
            </a:bodyPr>
            <a:lstStyle/>
            <a:p>
              <a:r>
                <a:rPr lang="en-US" altLang="zh-CN" sz="1001" b="1" dirty="0"/>
                <a:t>DTM1 – ERA5 Land</a:t>
              </a:r>
              <a:endParaRPr lang="zh-CN" altLang="en-US" sz="1001" b="1" dirty="0"/>
            </a:p>
          </p:txBody>
        </p:sp>
        <p:sp>
          <p:nvSpPr>
            <p:cNvPr id="24" name="文本框 23">
              <a:extLst>
                <a:ext uri="{FF2B5EF4-FFF2-40B4-BE49-F238E27FC236}">
                  <a16:creationId xmlns:a16="http://schemas.microsoft.com/office/drawing/2014/main" id="{39CE7379-6D77-355C-4757-93D6A494D125}"/>
                </a:ext>
              </a:extLst>
            </p:cNvPr>
            <p:cNvSpPr txBox="1"/>
            <p:nvPr/>
          </p:nvSpPr>
          <p:spPr>
            <a:xfrm>
              <a:off x="7101921" y="8469563"/>
              <a:ext cx="1786244" cy="246349"/>
            </a:xfrm>
            <a:prstGeom prst="rect">
              <a:avLst/>
            </a:prstGeom>
            <a:noFill/>
          </p:spPr>
          <p:txBody>
            <a:bodyPr wrap="square" rtlCol="0">
              <a:spAutoFit/>
            </a:bodyPr>
            <a:lstStyle/>
            <a:p>
              <a:r>
                <a:rPr lang="en-US" altLang="zh-CN" sz="1001" b="1" dirty="0"/>
                <a:t>ERA5 Land</a:t>
              </a:r>
              <a:endParaRPr lang="zh-CN" altLang="en-US" sz="1001" b="1" dirty="0"/>
            </a:p>
          </p:txBody>
        </p:sp>
        <p:sp>
          <p:nvSpPr>
            <p:cNvPr id="25" name="矩形 24">
              <a:extLst>
                <a:ext uri="{FF2B5EF4-FFF2-40B4-BE49-F238E27FC236}">
                  <a16:creationId xmlns:a16="http://schemas.microsoft.com/office/drawing/2014/main" id="{4BA9D328-052C-4070-4A75-1EA15056ACAF}"/>
                </a:ext>
              </a:extLst>
            </p:cNvPr>
            <p:cNvSpPr/>
            <p:nvPr/>
          </p:nvSpPr>
          <p:spPr>
            <a:xfrm>
              <a:off x="10690568" y="-1880054"/>
              <a:ext cx="222556" cy="1333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AA12DF2-0896-2660-4FBF-1660B3795731}"/>
                </a:ext>
              </a:extLst>
            </p:cNvPr>
            <p:cNvSpPr txBox="1"/>
            <p:nvPr/>
          </p:nvSpPr>
          <p:spPr>
            <a:xfrm rot="16200000">
              <a:off x="9739314" y="2498352"/>
              <a:ext cx="1786244" cy="246349"/>
            </a:xfrm>
            <a:prstGeom prst="rect">
              <a:avLst/>
            </a:prstGeom>
            <a:noFill/>
          </p:spPr>
          <p:txBody>
            <a:bodyPr wrap="square" rtlCol="0">
              <a:spAutoFit/>
            </a:bodyPr>
            <a:lstStyle/>
            <a:p>
              <a:r>
                <a:rPr lang="en-US" altLang="zh-CN" sz="1001" b="1" dirty="0"/>
                <a:t>Snow depth [m]</a:t>
              </a:r>
              <a:endParaRPr lang="zh-CN" altLang="en-US" sz="1001" b="1" dirty="0"/>
            </a:p>
          </p:txBody>
        </p:sp>
        <p:sp>
          <p:nvSpPr>
            <p:cNvPr id="27" name="文本框 26">
              <a:extLst>
                <a:ext uri="{FF2B5EF4-FFF2-40B4-BE49-F238E27FC236}">
                  <a16:creationId xmlns:a16="http://schemas.microsoft.com/office/drawing/2014/main" id="{DFD3F640-467F-7267-818E-C3EE6962F273}"/>
                </a:ext>
              </a:extLst>
            </p:cNvPr>
            <p:cNvSpPr txBox="1"/>
            <p:nvPr/>
          </p:nvSpPr>
          <p:spPr>
            <a:xfrm rot="16200000">
              <a:off x="9733967" y="9509553"/>
              <a:ext cx="1786244" cy="246349"/>
            </a:xfrm>
            <a:prstGeom prst="rect">
              <a:avLst/>
            </a:prstGeom>
            <a:noFill/>
          </p:spPr>
          <p:txBody>
            <a:bodyPr wrap="square" rtlCol="0">
              <a:spAutoFit/>
            </a:bodyPr>
            <a:lstStyle/>
            <a:p>
              <a:r>
                <a:rPr lang="en-US" altLang="zh-CN" sz="1001" b="1" dirty="0"/>
                <a:t>Snow depth [m]</a:t>
              </a:r>
              <a:endParaRPr lang="zh-CN" altLang="en-US" sz="1001" b="1" dirty="0"/>
            </a:p>
          </p:txBody>
        </p:sp>
        <p:sp>
          <p:nvSpPr>
            <p:cNvPr id="28" name="文本框 27">
              <a:extLst>
                <a:ext uri="{FF2B5EF4-FFF2-40B4-BE49-F238E27FC236}">
                  <a16:creationId xmlns:a16="http://schemas.microsoft.com/office/drawing/2014/main" id="{6FA668CD-C6D3-F768-B14C-D2C7D712CF7E}"/>
                </a:ext>
              </a:extLst>
            </p:cNvPr>
            <p:cNvSpPr txBox="1"/>
            <p:nvPr/>
          </p:nvSpPr>
          <p:spPr>
            <a:xfrm rot="16200000">
              <a:off x="9751893" y="5937953"/>
              <a:ext cx="1786244" cy="246349"/>
            </a:xfrm>
            <a:prstGeom prst="rect">
              <a:avLst/>
            </a:prstGeom>
            <a:noFill/>
          </p:spPr>
          <p:txBody>
            <a:bodyPr wrap="square" rtlCol="0">
              <a:spAutoFit/>
            </a:bodyPr>
            <a:lstStyle/>
            <a:p>
              <a:r>
                <a:rPr lang="en-US" altLang="zh-CN" sz="1001" b="1" dirty="0"/>
                <a:t>Differences [m]</a:t>
              </a:r>
              <a:endParaRPr lang="zh-CN" altLang="en-US" sz="1001" b="1" dirty="0"/>
            </a:p>
          </p:txBody>
        </p:sp>
        <p:sp>
          <p:nvSpPr>
            <p:cNvPr id="29" name="文本框 28">
              <a:extLst>
                <a:ext uri="{FF2B5EF4-FFF2-40B4-BE49-F238E27FC236}">
                  <a16:creationId xmlns:a16="http://schemas.microsoft.com/office/drawing/2014/main" id="{A9F352A1-16AF-7537-D366-2B96796AB42F}"/>
                </a:ext>
              </a:extLst>
            </p:cNvPr>
            <p:cNvSpPr txBox="1"/>
            <p:nvPr/>
          </p:nvSpPr>
          <p:spPr>
            <a:xfrm rot="16200000">
              <a:off x="9770517" y="-859908"/>
              <a:ext cx="1786244" cy="246349"/>
            </a:xfrm>
            <a:prstGeom prst="rect">
              <a:avLst/>
            </a:prstGeom>
            <a:noFill/>
          </p:spPr>
          <p:txBody>
            <a:bodyPr wrap="square" rtlCol="0">
              <a:spAutoFit/>
            </a:bodyPr>
            <a:lstStyle/>
            <a:p>
              <a:r>
                <a:rPr lang="en-US" altLang="zh-CN" sz="1001" b="1" dirty="0"/>
                <a:t>Differences [m]</a:t>
              </a:r>
              <a:endParaRPr lang="zh-CN" altLang="en-US" sz="1001" b="1" dirty="0"/>
            </a:p>
          </p:txBody>
        </p:sp>
      </p:grpSp>
      <p:sp>
        <p:nvSpPr>
          <p:cNvPr id="34" name="文本框 33">
            <a:extLst>
              <a:ext uri="{FF2B5EF4-FFF2-40B4-BE49-F238E27FC236}">
                <a16:creationId xmlns:a16="http://schemas.microsoft.com/office/drawing/2014/main" id="{9336FE8D-7F6E-77AB-59B3-4890AA5EF680}"/>
              </a:ext>
            </a:extLst>
          </p:cNvPr>
          <p:cNvSpPr txBox="1"/>
          <p:nvPr/>
        </p:nvSpPr>
        <p:spPr>
          <a:xfrm>
            <a:off x="443483" y="1882694"/>
            <a:ext cx="2400255" cy="2400657"/>
          </a:xfrm>
          <a:prstGeom prst="rect">
            <a:avLst/>
          </a:prstGeom>
          <a:noFill/>
        </p:spPr>
        <p:txBody>
          <a:bodyPr wrap="square" rtlCol="0">
            <a:spAutoFit/>
          </a:bodyPr>
          <a:lstStyle/>
          <a:p>
            <a:r>
              <a:rPr lang="en-US" altLang="zh-CN" sz="1100" dirty="0"/>
              <a:t>ICESat-2 derived snow depth</a:t>
            </a:r>
          </a:p>
          <a:p>
            <a:pPr marL="171450" indent="-171450">
              <a:buFontTx/>
              <a:buChar char="-"/>
            </a:pPr>
            <a:r>
              <a:rPr lang="en-US" altLang="zh-CN" sz="1100" dirty="0"/>
              <a:t>5 million snow-on segments 2018-2022</a:t>
            </a:r>
          </a:p>
          <a:p>
            <a:pPr marL="171450" indent="-171450">
              <a:buFontTx/>
              <a:buChar char="-"/>
            </a:pPr>
            <a:r>
              <a:rPr lang="en-US" altLang="zh-CN" sz="1100" dirty="0"/>
              <a:t>aggregation</a:t>
            </a:r>
          </a:p>
          <a:p>
            <a:endParaRPr lang="en-US" altLang="zh-CN" sz="1100" dirty="0"/>
          </a:p>
          <a:p>
            <a:endParaRPr lang="en-US" altLang="zh-CN" sz="1100" dirty="0"/>
          </a:p>
          <a:p>
            <a:r>
              <a:rPr lang="en-US" altLang="zh-CN" b="1" dirty="0"/>
              <a:t>Vs.</a:t>
            </a:r>
          </a:p>
          <a:p>
            <a:endParaRPr lang="en-US" altLang="zh-CN" sz="1100" dirty="0"/>
          </a:p>
          <a:p>
            <a:endParaRPr lang="en-US" altLang="zh-CN" sz="1100" dirty="0"/>
          </a:p>
          <a:p>
            <a:endParaRPr lang="en-US" altLang="zh-CN" sz="1100" dirty="0"/>
          </a:p>
          <a:p>
            <a:r>
              <a:rPr lang="en-US" altLang="zh-CN" sz="1100" dirty="0"/>
              <a:t>ERA5 Land</a:t>
            </a:r>
          </a:p>
          <a:p>
            <a:pPr marL="171450" indent="-171450">
              <a:buFontTx/>
              <a:buChar char="-"/>
            </a:pPr>
            <a:r>
              <a:rPr lang="en-US" altLang="zh-CN" sz="1100" dirty="0"/>
              <a:t>spatial-temporal coupled</a:t>
            </a:r>
          </a:p>
          <a:p>
            <a:pPr marL="171450" indent="-171450">
              <a:buFontTx/>
              <a:buChar char="-"/>
            </a:pPr>
            <a:r>
              <a:rPr lang="en-US" altLang="zh-CN" sz="1100" dirty="0"/>
              <a:t>aggregation</a:t>
            </a:r>
          </a:p>
        </p:txBody>
      </p:sp>
    </p:spTree>
    <p:extLst>
      <p:ext uri="{BB962C8B-B14F-4D97-AF65-F5344CB8AC3E}">
        <p14:creationId xmlns:p14="http://schemas.microsoft.com/office/powerpoint/2010/main" val="406246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04 0.00694 L -0.00208 -0.99121 " pathEditMode="relative" rAng="0" ptsTypes="AA">
                                      <p:cBhvr>
                                        <p:cTn id="6" dur="2000" fill="hold"/>
                                        <p:tgtEl>
                                          <p:spTgt spid="4"/>
                                        </p:tgtEl>
                                        <p:attrNameLst>
                                          <p:attrName>ppt_x</p:attrName>
                                          <p:attrName>ppt_y</p:attrName>
                                        </p:attrNameLst>
                                      </p:cBhvr>
                                      <p:rCtr x="-313" y="-4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2">
            <a:extLst>
              <a:ext uri="{FF2B5EF4-FFF2-40B4-BE49-F238E27FC236}">
                <a16:creationId xmlns:a16="http://schemas.microsoft.com/office/drawing/2014/main" id="{53EBE4DF-65AF-72E6-5E13-FAA21A637889}"/>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a:t>
            </a:r>
            <a:endParaRPr lang="zh-CN" altLang="en-US" sz="1200" b="1" dirty="0">
              <a:solidFill>
                <a:schemeClr val="tx1">
                  <a:lumMod val="85000"/>
                  <a:lumOff val="15000"/>
                </a:schemeClr>
              </a:solidFill>
            </a:endParaRPr>
          </a:p>
        </p:txBody>
      </p:sp>
      <p:sp>
        <p:nvSpPr>
          <p:cNvPr id="99" name="文本框 98">
            <a:extLst>
              <a:ext uri="{FF2B5EF4-FFF2-40B4-BE49-F238E27FC236}">
                <a16:creationId xmlns:a16="http://schemas.microsoft.com/office/drawing/2014/main" id="{FA26F5AB-3330-165F-784B-40F2D458C65E}"/>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2" name="图片 1">
            <a:extLst>
              <a:ext uri="{FF2B5EF4-FFF2-40B4-BE49-F238E27FC236}">
                <a16:creationId xmlns:a16="http://schemas.microsoft.com/office/drawing/2014/main" id="{3816AF00-06AE-3C80-AA55-992FCA61149E}"/>
              </a:ext>
            </a:extLst>
          </p:cNvPr>
          <p:cNvPicPr>
            <a:picLocks noChangeAspect="1"/>
          </p:cNvPicPr>
          <p:nvPr/>
        </p:nvPicPr>
        <p:blipFill rotWithShape="1">
          <a:blip r:embed="rId2"/>
          <a:srcRect t="5696" r="51880"/>
          <a:stretch/>
        </p:blipFill>
        <p:spPr>
          <a:xfrm>
            <a:off x="454152" y="1240970"/>
            <a:ext cx="3965448" cy="5129567"/>
          </a:xfrm>
          <a:prstGeom prst="rect">
            <a:avLst/>
          </a:prstGeom>
        </p:spPr>
      </p:pic>
      <p:grpSp>
        <p:nvGrpSpPr>
          <p:cNvPr id="9" name="组合 8">
            <a:extLst>
              <a:ext uri="{FF2B5EF4-FFF2-40B4-BE49-F238E27FC236}">
                <a16:creationId xmlns:a16="http://schemas.microsoft.com/office/drawing/2014/main" id="{34135AC9-58D1-F325-C870-6967D81410B0}"/>
              </a:ext>
            </a:extLst>
          </p:cNvPr>
          <p:cNvGrpSpPr/>
          <p:nvPr/>
        </p:nvGrpSpPr>
        <p:grpSpPr>
          <a:xfrm>
            <a:off x="3386458" y="174975"/>
            <a:ext cx="7802242" cy="6350000"/>
            <a:chOff x="3208658" y="393700"/>
            <a:chExt cx="7802242" cy="6350000"/>
          </a:xfrm>
        </p:grpSpPr>
        <p:pic>
          <p:nvPicPr>
            <p:cNvPr id="32" name="图片 31">
              <a:extLst>
                <a:ext uri="{FF2B5EF4-FFF2-40B4-BE49-F238E27FC236}">
                  <a16:creationId xmlns:a16="http://schemas.microsoft.com/office/drawing/2014/main" id="{631D58AA-A205-E0ED-062A-248122981349}"/>
                </a:ext>
              </a:extLst>
            </p:cNvPr>
            <p:cNvPicPr>
              <a:picLocks noChangeAspect="1"/>
            </p:cNvPicPr>
            <p:nvPr/>
          </p:nvPicPr>
          <p:blipFill>
            <a:blip r:embed="rId3"/>
            <a:stretch>
              <a:fillRect/>
            </a:stretch>
          </p:blipFill>
          <p:spPr>
            <a:xfrm>
              <a:off x="6069883" y="393700"/>
              <a:ext cx="4941017" cy="6350000"/>
            </a:xfrm>
            <a:prstGeom prst="rect">
              <a:avLst/>
            </a:prstGeom>
          </p:spPr>
        </p:pic>
        <p:grpSp>
          <p:nvGrpSpPr>
            <p:cNvPr id="8" name="组合 7">
              <a:extLst>
                <a:ext uri="{FF2B5EF4-FFF2-40B4-BE49-F238E27FC236}">
                  <a16:creationId xmlns:a16="http://schemas.microsoft.com/office/drawing/2014/main" id="{C098BB0A-CA6C-0F9C-786B-FBBC998A00E4}"/>
                </a:ext>
              </a:extLst>
            </p:cNvPr>
            <p:cNvGrpSpPr/>
            <p:nvPr/>
          </p:nvGrpSpPr>
          <p:grpSpPr>
            <a:xfrm>
              <a:off x="3208658" y="615837"/>
              <a:ext cx="3025228" cy="5708763"/>
              <a:chOff x="3208658" y="615837"/>
              <a:chExt cx="3025228" cy="5708763"/>
            </a:xfrm>
          </p:grpSpPr>
          <p:sp>
            <p:nvSpPr>
              <p:cNvPr id="3" name="矩形 2">
                <a:extLst>
                  <a:ext uri="{FF2B5EF4-FFF2-40B4-BE49-F238E27FC236}">
                    <a16:creationId xmlns:a16="http://schemas.microsoft.com/office/drawing/2014/main" id="{D830C2E5-EBC3-2E49-C6E7-47FABA2932A6}"/>
                  </a:ext>
                </a:extLst>
              </p:cNvPr>
              <p:cNvSpPr/>
              <p:nvPr/>
            </p:nvSpPr>
            <p:spPr>
              <a:xfrm>
                <a:off x="3208658" y="4767263"/>
                <a:ext cx="821371" cy="581025"/>
              </a:xfrm>
              <a:prstGeom prst="rect">
                <a:avLst/>
              </a:prstGeom>
              <a:solidFill>
                <a:srgbClr val="893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7127</a:t>
                </a:r>
                <a:endParaRPr lang="zh-CN" altLang="en-US" b="1" dirty="0"/>
              </a:p>
            </p:txBody>
          </p:sp>
          <p:cxnSp>
            <p:nvCxnSpPr>
              <p:cNvPr id="5" name="直接连接符 4">
                <a:extLst>
                  <a:ext uri="{FF2B5EF4-FFF2-40B4-BE49-F238E27FC236}">
                    <a16:creationId xmlns:a16="http://schemas.microsoft.com/office/drawing/2014/main" id="{96E890F9-2BFE-C26D-9279-0D195436F789}"/>
                  </a:ext>
                </a:extLst>
              </p:cNvPr>
              <p:cNvCxnSpPr>
                <a:cxnSpLocks/>
              </p:cNvCxnSpPr>
              <p:nvPr/>
            </p:nvCxnSpPr>
            <p:spPr>
              <a:xfrm flipV="1">
                <a:off x="4030029" y="615837"/>
                <a:ext cx="2203857" cy="4151426"/>
              </a:xfrm>
              <a:prstGeom prst="line">
                <a:avLst/>
              </a:prstGeom>
              <a:ln>
                <a:solidFill>
                  <a:srgbClr val="893B50"/>
                </a:solidFill>
                <a:prstDash val="dash"/>
              </a:ln>
            </p:spPr>
            <p:style>
              <a:lnRef idx="3">
                <a:schemeClr val="accent2"/>
              </a:lnRef>
              <a:fillRef idx="0">
                <a:schemeClr val="accent2"/>
              </a:fillRef>
              <a:effectRef idx="2">
                <a:schemeClr val="accent2"/>
              </a:effectRef>
              <a:fontRef idx="minor">
                <a:schemeClr val="tx1"/>
              </a:fontRef>
            </p:style>
          </p:cxnSp>
          <p:cxnSp>
            <p:nvCxnSpPr>
              <p:cNvPr id="6" name="直接连接符 5">
                <a:extLst>
                  <a:ext uri="{FF2B5EF4-FFF2-40B4-BE49-F238E27FC236}">
                    <a16:creationId xmlns:a16="http://schemas.microsoft.com/office/drawing/2014/main" id="{14E20719-801A-1435-B7C1-0ED65E610B64}"/>
                  </a:ext>
                </a:extLst>
              </p:cNvPr>
              <p:cNvCxnSpPr>
                <a:cxnSpLocks/>
              </p:cNvCxnSpPr>
              <p:nvPr/>
            </p:nvCxnSpPr>
            <p:spPr>
              <a:xfrm>
                <a:off x="4030029" y="5241575"/>
                <a:ext cx="2167570" cy="1083025"/>
              </a:xfrm>
              <a:prstGeom prst="line">
                <a:avLst/>
              </a:prstGeom>
              <a:ln>
                <a:solidFill>
                  <a:srgbClr val="893B50"/>
                </a:solidFill>
                <a:prstDash val="dash"/>
              </a:ln>
            </p:spPr>
            <p:style>
              <a:lnRef idx="3">
                <a:schemeClr val="accent2"/>
              </a:lnRef>
              <a:fillRef idx="0">
                <a:schemeClr val="accent2"/>
              </a:fillRef>
              <a:effectRef idx="2">
                <a:schemeClr val="accent2"/>
              </a:effectRef>
              <a:fontRef idx="minor">
                <a:schemeClr val="tx1"/>
              </a:fontRef>
            </p:style>
          </p:cxnSp>
        </p:grpSp>
      </p:grpSp>
      <p:sp>
        <p:nvSpPr>
          <p:cNvPr id="11" name="文本框 10">
            <a:extLst>
              <a:ext uri="{FF2B5EF4-FFF2-40B4-BE49-F238E27FC236}">
                <a16:creationId xmlns:a16="http://schemas.microsoft.com/office/drawing/2014/main" id="{E156321D-5A18-0BC8-12FE-3609BA65B1AD}"/>
              </a:ext>
            </a:extLst>
          </p:cNvPr>
          <p:cNvSpPr txBox="1"/>
          <p:nvPr/>
        </p:nvSpPr>
        <p:spPr>
          <a:xfrm>
            <a:off x="5975350" y="6425820"/>
            <a:ext cx="5035550" cy="461665"/>
          </a:xfrm>
          <a:prstGeom prst="rect">
            <a:avLst/>
          </a:prstGeom>
          <a:noFill/>
        </p:spPr>
        <p:txBody>
          <a:bodyPr wrap="square">
            <a:spAutoFit/>
          </a:bodyPr>
          <a:lstStyle/>
          <a:p>
            <a:r>
              <a:rPr lang="en-US" altLang="zh-CN" sz="1200" b="0" i="0" dirty="0">
                <a:effectLst/>
                <a:latin typeface="Times New Roman" panose="02020603050405020304" pitchFamily="18" charset="0"/>
              </a:rPr>
              <a:t>Figure 4.12.: The Validation of Snow Depth Downscaling: Plan Curvature, Vegetation Coverage, Elevation and East.</a:t>
            </a:r>
            <a:endParaRPr lang="zh-CN" altLang="en-US" sz="1200" dirty="0"/>
          </a:p>
        </p:txBody>
      </p:sp>
    </p:spTree>
    <p:extLst>
      <p:ext uri="{BB962C8B-B14F-4D97-AF65-F5344CB8AC3E}">
        <p14:creationId xmlns:p14="http://schemas.microsoft.com/office/powerpoint/2010/main" val="41293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C41C474-1E7E-04E9-4D6C-86CC78A9B4C5}"/>
              </a:ext>
            </a:extLst>
          </p:cNvPr>
          <p:cNvPicPr>
            <a:picLocks noChangeAspect="1"/>
          </p:cNvPicPr>
          <p:nvPr/>
        </p:nvPicPr>
        <p:blipFill>
          <a:blip r:embed="rId2"/>
          <a:stretch>
            <a:fillRect/>
          </a:stretch>
        </p:blipFill>
        <p:spPr>
          <a:xfrm>
            <a:off x="1403448" y="1682245"/>
            <a:ext cx="9607452" cy="4276335"/>
          </a:xfrm>
          <a:prstGeom prst="rect">
            <a:avLst/>
          </a:prstGeom>
        </p:spPr>
      </p:pic>
      <p:sp>
        <p:nvSpPr>
          <p:cNvPr id="3" name="TextBox 2">
            <a:extLst>
              <a:ext uri="{FF2B5EF4-FFF2-40B4-BE49-F238E27FC236}">
                <a16:creationId xmlns:a16="http://schemas.microsoft.com/office/drawing/2014/main" id="{9ABE489B-C9D5-DC91-E803-D3AF08827248}"/>
              </a:ext>
            </a:extLst>
          </p:cNvPr>
          <p:cNvSpPr txBox="1"/>
          <p:nvPr/>
        </p:nvSpPr>
        <p:spPr>
          <a:xfrm>
            <a:off x="454152" y="615837"/>
            <a:ext cx="862453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has Spearman correlation 0.81 and R-Squared 0.68, and needs bias adjustment</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7A6B5EF7-5361-53BD-EEB6-B723292933A0}"/>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6" name="文本框 5">
            <a:extLst>
              <a:ext uri="{FF2B5EF4-FFF2-40B4-BE49-F238E27FC236}">
                <a16:creationId xmlns:a16="http://schemas.microsoft.com/office/drawing/2014/main" id="{588A6F64-D312-B2C2-B4DB-3B9B23DC0414}"/>
              </a:ext>
            </a:extLst>
          </p:cNvPr>
          <p:cNvSpPr txBox="1"/>
          <p:nvPr/>
        </p:nvSpPr>
        <p:spPr>
          <a:xfrm>
            <a:off x="1352550" y="6078379"/>
            <a:ext cx="6096000" cy="276999"/>
          </a:xfrm>
          <a:prstGeom prst="rect">
            <a:avLst/>
          </a:prstGeom>
          <a:noFill/>
        </p:spPr>
        <p:txBody>
          <a:bodyPr wrap="square">
            <a:spAutoFit/>
          </a:bodyPr>
          <a:lstStyle/>
          <a:p>
            <a:r>
              <a:rPr lang="en-US" altLang="zh-CN" sz="1200" b="0" i="0" dirty="0">
                <a:effectLst/>
                <a:latin typeface="Times New Roman" panose="02020603050405020304" pitchFamily="18" charset="0"/>
              </a:rPr>
              <a:t>Figure 4.11.: The Validation of Snow Depth Downscaling: Histogram and Scattering.</a:t>
            </a:r>
            <a:endParaRPr lang="zh-CN" altLang="en-US" sz="1200" dirty="0"/>
          </a:p>
        </p:txBody>
      </p:sp>
    </p:spTree>
    <p:extLst>
      <p:ext uri="{BB962C8B-B14F-4D97-AF65-F5344CB8AC3E}">
        <p14:creationId xmlns:p14="http://schemas.microsoft.com/office/powerpoint/2010/main" val="171183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C3BD243F-CF1B-BC44-1B6C-34AEBD40B930}"/>
              </a:ext>
            </a:extLst>
          </p:cNvPr>
          <p:cNvPicPr>
            <a:picLocks noChangeAspect="1"/>
          </p:cNvPicPr>
          <p:nvPr/>
        </p:nvPicPr>
        <p:blipFill rotWithShape="1">
          <a:blip r:embed="rId3"/>
          <a:srcRect t="19074"/>
          <a:stretch/>
        </p:blipFill>
        <p:spPr>
          <a:xfrm>
            <a:off x="3934351" y="318419"/>
            <a:ext cx="8052634" cy="6619409"/>
          </a:xfrm>
          <a:prstGeom prst="rect">
            <a:avLst/>
          </a:prstGeom>
        </p:spPr>
      </p:pic>
      <p:sp>
        <p:nvSpPr>
          <p:cNvPr id="34" name="TextBox 2">
            <a:extLst>
              <a:ext uri="{FF2B5EF4-FFF2-40B4-BE49-F238E27FC236}">
                <a16:creationId xmlns:a16="http://schemas.microsoft.com/office/drawing/2014/main" id="{8D0A7FAA-470D-BDD8-ABE6-B9A28A5A38AA}"/>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35" name="文本框 34">
            <a:extLst>
              <a:ext uri="{FF2B5EF4-FFF2-40B4-BE49-F238E27FC236}">
                <a16:creationId xmlns:a16="http://schemas.microsoft.com/office/drawing/2014/main" id="{277E7DB1-685D-F3A3-ACCD-8B24B76B8116}"/>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37" name="文本框 36">
            <a:extLst>
              <a:ext uri="{FF2B5EF4-FFF2-40B4-BE49-F238E27FC236}">
                <a16:creationId xmlns:a16="http://schemas.microsoft.com/office/drawing/2014/main" id="{DF791D90-57AB-8176-BF41-63619FF9FAC6}"/>
              </a:ext>
            </a:extLst>
          </p:cNvPr>
          <p:cNvSpPr txBox="1"/>
          <p:nvPr/>
        </p:nvSpPr>
        <p:spPr>
          <a:xfrm>
            <a:off x="241300" y="6324599"/>
            <a:ext cx="3736222" cy="461665"/>
          </a:xfrm>
          <a:prstGeom prst="rect">
            <a:avLst/>
          </a:prstGeom>
          <a:noFill/>
        </p:spPr>
        <p:txBody>
          <a:bodyPr wrap="square">
            <a:spAutoFit/>
          </a:bodyPr>
          <a:lstStyle/>
          <a:p>
            <a:r>
              <a:rPr lang="en-US" altLang="zh-CN" sz="1200" b="0" i="0" dirty="0">
                <a:effectLst/>
                <a:latin typeface="+mn-ea"/>
              </a:rPr>
              <a:t>Figure 4.10.: The Validation of Snow Depth Downscaling (2008.04)</a:t>
            </a:r>
            <a:endParaRPr lang="zh-CN" altLang="en-US" sz="1200" dirty="0">
              <a:latin typeface="+mn-ea"/>
            </a:endParaRPr>
          </a:p>
        </p:txBody>
      </p:sp>
      <p:sp>
        <p:nvSpPr>
          <p:cNvPr id="38" name="文本框 37">
            <a:extLst>
              <a:ext uri="{FF2B5EF4-FFF2-40B4-BE49-F238E27FC236}">
                <a16:creationId xmlns:a16="http://schemas.microsoft.com/office/drawing/2014/main" id="{1D1CE9FC-7FAC-EC6D-F957-774CF55A2C52}"/>
              </a:ext>
            </a:extLst>
          </p:cNvPr>
          <p:cNvSpPr txBox="1"/>
          <p:nvPr/>
        </p:nvSpPr>
        <p:spPr>
          <a:xfrm>
            <a:off x="454152" y="1303754"/>
            <a:ext cx="3523370" cy="2893100"/>
          </a:xfrm>
          <a:prstGeom prst="rect">
            <a:avLst/>
          </a:prstGeom>
          <a:noFill/>
        </p:spPr>
        <p:txBody>
          <a:bodyPr wrap="square">
            <a:spAutoFit/>
          </a:bodyPr>
          <a:lstStyle/>
          <a:p>
            <a:r>
              <a:rPr lang="en-US" altLang="zh-CN" sz="1400" dirty="0"/>
              <a:t>The validation area: </a:t>
            </a:r>
          </a:p>
          <a:p>
            <a:pPr marL="285750" indent="-285750">
              <a:buFontTx/>
              <a:buChar char="-"/>
            </a:pPr>
            <a:r>
              <a:rPr lang="en-US" altLang="zh-CN" sz="1400" dirty="0"/>
              <a:t>Strong wind, many small depressions as wind shelter, resulting in high variability of snow depth, and </a:t>
            </a:r>
            <a:r>
              <a:rPr lang="nn-NO" altLang="zh-CN" sz="1400" dirty="0"/>
              <a:t>repeated patterns.</a:t>
            </a:r>
            <a:endParaRPr lang="en-US" altLang="zh-CN" sz="1400" dirty="0"/>
          </a:p>
          <a:p>
            <a:pPr marL="285750" indent="-285750">
              <a:buFontTx/>
              <a:buChar char="-"/>
            </a:pPr>
            <a:endParaRPr lang="en-US" altLang="zh-CN" sz="1400" dirty="0"/>
          </a:p>
          <a:p>
            <a:r>
              <a:rPr lang="en-US" altLang="zh-CN" sz="1400" dirty="0"/>
              <a:t>The results:</a:t>
            </a:r>
          </a:p>
          <a:p>
            <a:pPr marL="285750" indent="-285750">
              <a:buFontTx/>
              <a:buChar char="-"/>
            </a:pPr>
            <a:r>
              <a:rPr lang="en-US" altLang="zh-CN" sz="1400" dirty="0"/>
              <a:t>Four DEMs show negligible differences.</a:t>
            </a:r>
          </a:p>
          <a:p>
            <a:pPr marL="285750" indent="-285750">
              <a:buFontTx/>
              <a:buChar char="-"/>
            </a:pPr>
            <a:r>
              <a:rPr lang="en-US" altLang="zh-CN" sz="1400" dirty="0"/>
              <a:t>Local model has a higher Spearman correlation to the global model.</a:t>
            </a:r>
          </a:p>
          <a:p>
            <a:pPr marL="285750" indent="-285750">
              <a:buFontTx/>
              <a:buChar char="-"/>
            </a:pPr>
            <a:endParaRPr lang="en-US" altLang="zh-CN" sz="1400" dirty="0"/>
          </a:p>
        </p:txBody>
      </p:sp>
    </p:spTree>
    <p:extLst>
      <p:ext uri="{BB962C8B-B14F-4D97-AF65-F5344CB8AC3E}">
        <p14:creationId xmlns:p14="http://schemas.microsoft.com/office/powerpoint/2010/main" val="1153663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192D94-67AD-ED0E-862D-9FBCAC49A1A9}"/>
              </a:ext>
            </a:extLst>
          </p:cNvPr>
          <p:cNvPicPr>
            <a:picLocks noChangeAspect="1"/>
          </p:cNvPicPr>
          <p:nvPr/>
        </p:nvPicPr>
        <p:blipFill rotWithShape="1">
          <a:blip r:embed="rId2"/>
          <a:srcRect t="20741"/>
          <a:stretch/>
        </p:blipFill>
        <p:spPr>
          <a:xfrm>
            <a:off x="3936914" y="443907"/>
            <a:ext cx="8077285" cy="6473767"/>
          </a:xfrm>
          <a:prstGeom prst="rect">
            <a:avLst/>
          </a:prstGeom>
        </p:spPr>
      </p:pic>
      <p:sp>
        <p:nvSpPr>
          <p:cNvPr id="3" name="TextBox 2">
            <a:extLst>
              <a:ext uri="{FF2B5EF4-FFF2-40B4-BE49-F238E27FC236}">
                <a16:creationId xmlns:a16="http://schemas.microsoft.com/office/drawing/2014/main" id="{4D763A6D-F349-EA7E-8A38-99CECCC91762}"/>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6A48DB0B-7EAD-1AF2-DD7B-6A2414C9602C}"/>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5" name="文本框 4">
            <a:extLst>
              <a:ext uri="{FF2B5EF4-FFF2-40B4-BE49-F238E27FC236}">
                <a16:creationId xmlns:a16="http://schemas.microsoft.com/office/drawing/2014/main" id="{379BED89-6992-EDBA-DC1B-BE151068CD57}"/>
              </a:ext>
            </a:extLst>
          </p:cNvPr>
          <p:cNvSpPr txBox="1"/>
          <p:nvPr/>
        </p:nvSpPr>
        <p:spPr>
          <a:xfrm>
            <a:off x="241300" y="6324599"/>
            <a:ext cx="3355340" cy="461665"/>
          </a:xfrm>
          <a:prstGeom prst="rect">
            <a:avLst/>
          </a:prstGeom>
          <a:noFill/>
        </p:spPr>
        <p:txBody>
          <a:bodyPr wrap="square">
            <a:spAutoFit/>
          </a:bodyPr>
          <a:lstStyle/>
          <a:p>
            <a:r>
              <a:rPr lang="en-US" altLang="zh-CN" sz="1200" b="0" i="0" dirty="0">
                <a:effectLst/>
                <a:latin typeface="+mn-ea"/>
              </a:rPr>
              <a:t>Figure A.3.: The Validation of Snow Depth Downscaling (2009.04)</a:t>
            </a:r>
            <a:endParaRPr lang="zh-CN" altLang="en-US" sz="1200" dirty="0">
              <a:latin typeface="+mn-ea"/>
            </a:endParaRPr>
          </a:p>
        </p:txBody>
      </p:sp>
      <p:cxnSp>
        <p:nvCxnSpPr>
          <p:cNvPr id="6" name="直接连接符 5">
            <a:extLst>
              <a:ext uri="{FF2B5EF4-FFF2-40B4-BE49-F238E27FC236}">
                <a16:creationId xmlns:a16="http://schemas.microsoft.com/office/drawing/2014/main" id="{558AEE43-1F62-3163-6ED3-4B36741FC2AE}"/>
              </a:ext>
            </a:extLst>
          </p:cNvPr>
          <p:cNvCxnSpPr>
            <a:cxnSpLocks/>
          </p:cNvCxnSpPr>
          <p:nvPr/>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650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320725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20" name="组合 19">
            <a:extLst>
              <a:ext uri="{FF2B5EF4-FFF2-40B4-BE49-F238E27FC236}">
                <a16:creationId xmlns:a16="http://schemas.microsoft.com/office/drawing/2014/main" id="{6956D6B9-091E-4F3A-763B-204B9214D811}"/>
              </a:ext>
            </a:extLst>
          </p:cNvPr>
          <p:cNvGrpSpPr/>
          <p:nvPr/>
        </p:nvGrpSpPr>
        <p:grpSpPr>
          <a:xfrm>
            <a:off x="643131" y="2510971"/>
            <a:ext cx="3817257" cy="1477328"/>
            <a:chOff x="5508172" y="2492439"/>
            <a:chExt cx="3817257" cy="1477328"/>
          </a:xfrm>
        </p:grpSpPr>
        <p:sp>
          <p:nvSpPr>
            <p:cNvPr id="24" name="文本框 23">
              <a:extLst>
                <a:ext uri="{FF2B5EF4-FFF2-40B4-BE49-F238E27FC236}">
                  <a16:creationId xmlns:a16="http://schemas.microsoft.com/office/drawing/2014/main" id="{FC292659-99FC-648A-51E6-7BEA19314630}"/>
                </a:ext>
              </a:extLst>
            </p:cNvPr>
            <p:cNvSpPr txBox="1"/>
            <p:nvPr/>
          </p:nvSpPr>
          <p:spPr>
            <a:xfrm>
              <a:off x="5646057" y="2492439"/>
              <a:ext cx="3679372" cy="1477328"/>
            </a:xfrm>
            <a:prstGeom prst="rect">
              <a:avLst/>
            </a:prstGeom>
            <a:noFill/>
          </p:spPr>
          <p:txBody>
            <a:bodyPr wrap="square" rtlCol="0">
              <a:spAutoFit/>
            </a:bodyPr>
            <a:lstStyle/>
            <a:p>
              <a:r>
                <a:rPr lang="en-US" altLang="zh-CN" dirty="0"/>
                <a:t>Further work on downscaling</a:t>
              </a:r>
            </a:p>
            <a:p>
              <a:endParaRPr lang="en-US" altLang="zh-CN" dirty="0"/>
            </a:p>
            <a:p>
              <a:pPr marL="285750" indent="-285750">
                <a:buFontTx/>
                <a:buChar char="-"/>
              </a:pPr>
              <a:r>
                <a:rPr lang="en-US" altLang="zh-CN" dirty="0"/>
                <a:t>More validation</a:t>
              </a:r>
            </a:p>
            <a:p>
              <a:pPr marL="285750" indent="-285750">
                <a:buFontTx/>
                <a:buChar char="-"/>
              </a:pPr>
              <a:r>
                <a:rPr lang="en-US" altLang="zh-CN" dirty="0"/>
                <a:t>More predictors</a:t>
              </a:r>
            </a:p>
            <a:p>
              <a:pPr marL="285750" indent="-285750">
                <a:buFontTx/>
                <a:buChar char="-"/>
              </a:pPr>
              <a:endParaRPr lang="zh-CN" altLang="en-US" dirty="0"/>
            </a:p>
          </p:txBody>
        </p:sp>
        <p:sp>
          <p:nvSpPr>
            <p:cNvPr id="26" name="矩形 25">
              <a:extLst>
                <a:ext uri="{FF2B5EF4-FFF2-40B4-BE49-F238E27FC236}">
                  <a16:creationId xmlns:a16="http://schemas.microsoft.com/office/drawing/2014/main" id="{8B0D4223-442B-5D19-9291-443BE9DC22A3}"/>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A3C19875-A2C1-7ADD-2AD2-5ABCF7673A89}"/>
              </a:ext>
            </a:extLst>
          </p:cNvPr>
          <p:cNvSpPr txBox="1"/>
          <p:nvPr/>
        </p:nvSpPr>
        <p:spPr>
          <a:xfrm>
            <a:off x="533400" y="6310885"/>
            <a:ext cx="11317025" cy="407804"/>
          </a:xfrm>
          <a:prstGeom prst="rect">
            <a:avLst/>
          </a:prstGeom>
          <a:noFill/>
        </p:spPr>
        <p:txBody>
          <a:bodyPr wrap="square">
            <a:spAutoFit/>
          </a:bodyPr>
          <a:lstStyle/>
          <a:p>
            <a:r>
              <a:rPr lang="nn-NO" altLang="zh-CN" sz="1050" dirty="0">
                <a:solidFill>
                  <a:schemeClr val="bg2">
                    <a:lumMod val="75000"/>
                  </a:schemeClr>
                </a:solidFill>
                <a:latin typeface="-apple-system"/>
              </a:rPr>
              <a:t>Gisnås, K., Westermann, S., Schuler, T. V., Melvold, K., &amp; Etzelmüller, B. (2016). Small-scale variation of snow in a regional permafrost model. The Cryosphere</a:t>
            </a:r>
          </a:p>
          <a:p>
            <a:endParaRPr lang="en-US" altLang="zh-CN" sz="1000" dirty="0">
              <a:solidFill>
                <a:schemeClr val="bg2">
                  <a:lumMod val="75000"/>
                </a:schemeClr>
              </a:solidFill>
              <a:latin typeface="-apple-system"/>
            </a:endParaRPr>
          </a:p>
        </p:txBody>
      </p:sp>
      <p:grpSp>
        <p:nvGrpSpPr>
          <p:cNvPr id="29" name="组合 28">
            <a:extLst>
              <a:ext uri="{FF2B5EF4-FFF2-40B4-BE49-F238E27FC236}">
                <a16:creationId xmlns:a16="http://schemas.microsoft.com/office/drawing/2014/main" id="{1A5DDCC9-F4CA-C900-2651-CE9983C48003}"/>
              </a:ext>
            </a:extLst>
          </p:cNvPr>
          <p:cNvGrpSpPr/>
          <p:nvPr/>
        </p:nvGrpSpPr>
        <p:grpSpPr>
          <a:xfrm>
            <a:off x="252090" y="6192992"/>
            <a:ext cx="1044748" cy="117893"/>
            <a:chOff x="99690" y="6370793"/>
            <a:chExt cx="1044748" cy="117893"/>
          </a:xfrm>
        </p:grpSpPr>
        <p:sp>
          <p:nvSpPr>
            <p:cNvPr id="30" name="等腰三角形 29">
              <a:extLst>
                <a:ext uri="{FF2B5EF4-FFF2-40B4-BE49-F238E27FC236}">
                  <a16:creationId xmlns:a16="http://schemas.microsoft.com/office/drawing/2014/main" id="{6E9C4853-9F9F-A4A7-2D83-60B4E636D66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965DA1B3-D5A9-BD36-2301-DC1FAFF21F86}"/>
                </a:ext>
              </a:extLst>
            </p:cNvPr>
            <p:cNvCxnSpPr>
              <a:stCxn id="30"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3" name="组合 2">
            <a:extLst>
              <a:ext uri="{FF2B5EF4-FFF2-40B4-BE49-F238E27FC236}">
                <a16:creationId xmlns:a16="http://schemas.microsoft.com/office/drawing/2014/main" id="{1C9252AC-BF71-E3AB-9066-16E29607F18A}"/>
              </a:ext>
            </a:extLst>
          </p:cNvPr>
          <p:cNvGrpSpPr/>
          <p:nvPr/>
        </p:nvGrpSpPr>
        <p:grpSpPr>
          <a:xfrm>
            <a:off x="5508172" y="2492439"/>
            <a:ext cx="5054487" cy="3838143"/>
            <a:chOff x="5508172" y="2492439"/>
            <a:chExt cx="5054487" cy="3838143"/>
          </a:xfrm>
        </p:grpSpPr>
        <p:grpSp>
          <p:nvGrpSpPr>
            <p:cNvPr id="19" name="组合 18">
              <a:extLst>
                <a:ext uri="{FF2B5EF4-FFF2-40B4-BE49-F238E27FC236}">
                  <a16:creationId xmlns:a16="http://schemas.microsoft.com/office/drawing/2014/main" id="{5BA79C9F-00B3-013B-CF18-A0EBDBEF7386}"/>
                </a:ext>
              </a:extLst>
            </p:cNvPr>
            <p:cNvGrpSpPr/>
            <p:nvPr/>
          </p:nvGrpSpPr>
          <p:grpSpPr>
            <a:xfrm>
              <a:off x="5508172" y="2492439"/>
              <a:ext cx="5054487" cy="3514904"/>
              <a:chOff x="5508172" y="2492439"/>
              <a:chExt cx="5054487" cy="3514904"/>
            </a:xfrm>
          </p:grpSpPr>
          <p:pic>
            <p:nvPicPr>
              <p:cNvPr id="4100" name="Picture 4" descr="Permafrost real-time monitoring | cryo.met.no">
                <a:extLst>
                  <a:ext uri="{FF2B5EF4-FFF2-40B4-BE49-F238E27FC236}">
                    <a16:creationId xmlns:a16="http://schemas.microsoft.com/office/drawing/2014/main" id="{BE9DF71F-2670-5C1A-746E-1B627A687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382" y="3063791"/>
                <a:ext cx="4845277" cy="294355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433ACE92-234F-AA39-B791-E26B0A4D7E87}"/>
                  </a:ext>
                </a:extLst>
              </p:cNvPr>
              <p:cNvSpPr txBox="1"/>
              <p:nvPr/>
            </p:nvSpPr>
            <p:spPr>
              <a:xfrm>
                <a:off x="5646057" y="2492439"/>
                <a:ext cx="3679372" cy="369332"/>
              </a:xfrm>
              <a:prstGeom prst="rect">
                <a:avLst/>
              </a:prstGeom>
              <a:noFill/>
            </p:spPr>
            <p:txBody>
              <a:bodyPr wrap="square" rtlCol="0">
                <a:spAutoFit/>
              </a:bodyPr>
              <a:lstStyle/>
              <a:p>
                <a:r>
                  <a:rPr lang="en-US" altLang="zh-CN" dirty="0"/>
                  <a:t>Potential applications</a:t>
                </a:r>
                <a:endParaRPr lang="zh-CN" altLang="en-US" dirty="0"/>
              </a:p>
            </p:txBody>
          </p:sp>
          <p:sp>
            <p:nvSpPr>
              <p:cNvPr id="17" name="矩形 16">
                <a:extLst>
                  <a:ext uri="{FF2B5EF4-FFF2-40B4-BE49-F238E27FC236}">
                    <a16:creationId xmlns:a16="http://schemas.microsoft.com/office/drawing/2014/main" id="{35FEE254-C915-77A5-65E7-86D5A0A6DF2B}"/>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7CAF9B0A-78B2-7787-8203-A707E9F1F571}"/>
                </a:ext>
              </a:extLst>
            </p:cNvPr>
            <p:cNvSpPr txBox="1"/>
            <p:nvPr/>
          </p:nvSpPr>
          <p:spPr>
            <a:xfrm>
              <a:off x="7386902" y="6053583"/>
              <a:ext cx="3015343" cy="276999"/>
            </a:xfrm>
            <a:prstGeom prst="rect">
              <a:avLst/>
            </a:prstGeom>
            <a:noFill/>
          </p:spPr>
          <p:txBody>
            <a:bodyPr wrap="square" rtlCol="0">
              <a:spAutoFit/>
            </a:bodyPr>
            <a:lstStyle/>
            <a:p>
              <a:r>
                <a:rPr lang="en-US" altLang="zh-CN" sz="1200" dirty="0"/>
                <a:t>Permafrost Mapping</a:t>
              </a:r>
              <a:endParaRPr lang="zh-CN" altLang="en-US" sz="1200" dirty="0"/>
            </a:p>
          </p:txBody>
        </p:sp>
      </p:grpSp>
      <p:grpSp>
        <p:nvGrpSpPr>
          <p:cNvPr id="6" name="组合 5">
            <a:extLst>
              <a:ext uri="{FF2B5EF4-FFF2-40B4-BE49-F238E27FC236}">
                <a16:creationId xmlns:a16="http://schemas.microsoft.com/office/drawing/2014/main" id="{EA4BA17D-EA71-9DD1-802C-4BDDE4757F16}"/>
              </a:ext>
            </a:extLst>
          </p:cNvPr>
          <p:cNvGrpSpPr/>
          <p:nvPr/>
        </p:nvGrpSpPr>
        <p:grpSpPr>
          <a:xfrm>
            <a:off x="5724195" y="3027046"/>
            <a:ext cx="4832114" cy="3308533"/>
            <a:chOff x="5730545" y="3027046"/>
            <a:chExt cx="4832114" cy="3308533"/>
          </a:xfrm>
        </p:grpSpPr>
        <p:pic>
          <p:nvPicPr>
            <p:cNvPr id="1026" name="Picture 2" descr="Auto-KAST over Kvaløya med Tromsø.">
              <a:extLst>
                <a:ext uri="{FF2B5EF4-FFF2-40B4-BE49-F238E27FC236}">
                  <a16:creationId xmlns:a16="http://schemas.microsoft.com/office/drawing/2014/main" id="{B0C8FD01-4306-C529-8BCA-6AECB0CA0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0545" y="3027046"/>
              <a:ext cx="4832114" cy="298979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7ABEC68-AC0D-338D-0B55-629DF958EE8E}"/>
                </a:ext>
              </a:extLst>
            </p:cNvPr>
            <p:cNvSpPr txBox="1"/>
            <p:nvPr/>
          </p:nvSpPr>
          <p:spPr>
            <a:xfrm>
              <a:off x="7304351" y="6058580"/>
              <a:ext cx="3015343" cy="276999"/>
            </a:xfrm>
            <a:prstGeom prst="rect">
              <a:avLst/>
            </a:prstGeom>
            <a:solidFill>
              <a:schemeClr val="bg1"/>
            </a:solidFill>
          </p:spPr>
          <p:txBody>
            <a:bodyPr wrap="square" rtlCol="0">
              <a:spAutoFit/>
            </a:bodyPr>
            <a:lstStyle/>
            <a:p>
              <a:r>
                <a:rPr lang="en-US" altLang="zh-CN" sz="1200" dirty="0"/>
                <a:t>Avalanche assessment</a:t>
              </a:r>
              <a:endParaRPr lang="zh-CN" altLang="en-US" sz="1200" dirty="0"/>
            </a:p>
          </p:txBody>
        </p:sp>
      </p:grpSp>
    </p:spTree>
    <p:extLst>
      <p:ext uri="{BB962C8B-B14F-4D97-AF65-F5344CB8AC3E}">
        <p14:creationId xmlns:p14="http://schemas.microsoft.com/office/powerpoint/2010/main" val="55812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320725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This approach is applicable globally in any location where accurate snow-free DEMs are available. Additionally, this study contributes a Gradient Descent Co-registration algorithm, which offers possibilities for handling large-scale datasets at a fine resolution. And, a bias correction workflow is utilized to address uncertainties of DEM and ICESat-2, which refines the conventional elevation differencing workflow of producing snow depth. </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12" name="组合 11">
            <a:extLst>
              <a:ext uri="{FF2B5EF4-FFF2-40B4-BE49-F238E27FC236}">
                <a16:creationId xmlns:a16="http://schemas.microsoft.com/office/drawing/2014/main" id="{59DF2375-FEF6-7664-33A6-8489CDE605FF}"/>
              </a:ext>
            </a:extLst>
          </p:cNvPr>
          <p:cNvGrpSpPr/>
          <p:nvPr/>
        </p:nvGrpSpPr>
        <p:grpSpPr>
          <a:xfrm>
            <a:off x="656215" y="4204933"/>
            <a:ext cx="6637213" cy="1200329"/>
            <a:chOff x="5508172" y="2492439"/>
            <a:chExt cx="6637213" cy="1200329"/>
          </a:xfrm>
        </p:grpSpPr>
        <p:sp>
          <p:nvSpPr>
            <p:cNvPr id="13" name="文本框 12">
              <a:extLst>
                <a:ext uri="{FF2B5EF4-FFF2-40B4-BE49-F238E27FC236}">
                  <a16:creationId xmlns:a16="http://schemas.microsoft.com/office/drawing/2014/main" id="{3695FED4-AC08-01B6-2A49-0E0BD6F9E92E}"/>
                </a:ext>
              </a:extLst>
            </p:cNvPr>
            <p:cNvSpPr txBox="1"/>
            <p:nvPr/>
          </p:nvSpPr>
          <p:spPr>
            <a:xfrm>
              <a:off x="5646056" y="2492439"/>
              <a:ext cx="6499329" cy="1200329"/>
            </a:xfrm>
            <a:prstGeom prst="rect">
              <a:avLst/>
            </a:prstGeom>
            <a:noFill/>
          </p:spPr>
          <p:txBody>
            <a:bodyPr wrap="square" rtlCol="0">
              <a:spAutoFit/>
            </a:bodyPr>
            <a:lstStyle/>
            <a:p>
              <a:r>
                <a:rPr lang="en-US" altLang="zh-CN" dirty="0"/>
                <a:t>Further work on elevation differencing workflow</a:t>
              </a:r>
            </a:p>
            <a:p>
              <a:endParaRPr lang="en-US" altLang="zh-CN" dirty="0"/>
            </a:p>
            <a:p>
              <a:pPr marL="285750" indent="-285750">
                <a:buFontTx/>
                <a:buChar char="-"/>
              </a:pPr>
              <a:r>
                <a:rPr lang="en-US" altLang="zh-CN" dirty="0"/>
                <a:t>Extend study area</a:t>
              </a:r>
            </a:p>
            <a:p>
              <a:pPr marL="285750" indent="-285750">
                <a:buFontTx/>
                <a:buChar char="-"/>
              </a:pPr>
              <a:r>
                <a:rPr lang="en-US" altLang="zh-CN" dirty="0"/>
                <a:t>Refine bias correction over vegetated area</a:t>
              </a:r>
            </a:p>
          </p:txBody>
        </p:sp>
        <p:sp>
          <p:nvSpPr>
            <p:cNvPr id="14" name="矩形 13">
              <a:extLst>
                <a:ext uri="{FF2B5EF4-FFF2-40B4-BE49-F238E27FC236}">
                  <a16:creationId xmlns:a16="http://schemas.microsoft.com/office/drawing/2014/main" id="{A100C353-E9AA-E28A-9210-25F7D78EE5BA}"/>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D65C3FFF-5259-382F-47A3-BC7030563AC0}"/>
              </a:ext>
            </a:extLst>
          </p:cNvPr>
          <p:cNvGrpSpPr/>
          <p:nvPr/>
        </p:nvGrpSpPr>
        <p:grpSpPr>
          <a:xfrm>
            <a:off x="252090" y="6192992"/>
            <a:ext cx="1044748" cy="117893"/>
            <a:chOff x="99690" y="6370793"/>
            <a:chExt cx="1044748" cy="117893"/>
          </a:xfrm>
        </p:grpSpPr>
        <p:sp>
          <p:nvSpPr>
            <p:cNvPr id="16" name="等腰三角形 15">
              <a:extLst>
                <a:ext uri="{FF2B5EF4-FFF2-40B4-BE49-F238E27FC236}">
                  <a16:creationId xmlns:a16="http://schemas.microsoft.com/office/drawing/2014/main" id="{FFE5C754-2017-3F1E-6C9B-9EEE05B2BAE5}"/>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2EDA1D28-7B28-7B8D-6D69-66B2B5A0892C}"/>
                </a:ext>
              </a:extLst>
            </p:cNvPr>
            <p:cNvCxnSpPr>
              <a:stCxn id="16"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 name="文本框 1">
            <a:extLst>
              <a:ext uri="{FF2B5EF4-FFF2-40B4-BE49-F238E27FC236}">
                <a16:creationId xmlns:a16="http://schemas.microsoft.com/office/drawing/2014/main" id="{D3A8B9C1-9A9A-37DE-E51E-A6B6D4B80BE2}"/>
              </a:ext>
            </a:extLst>
          </p:cNvPr>
          <p:cNvSpPr txBox="1"/>
          <p:nvPr/>
        </p:nvSpPr>
        <p:spPr>
          <a:xfrm>
            <a:off x="6865256" y="4223465"/>
            <a:ext cx="4458457" cy="923330"/>
          </a:xfrm>
          <a:prstGeom prst="rect">
            <a:avLst/>
          </a:prstGeom>
          <a:noFill/>
        </p:spPr>
        <p:txBody>
          <a:bodyPr wrap="square" rtlCol="0">
            <a:spAutoFit/>
          </a:bodyPr>
          <a:lstStyle/>
          <a:p>
            <a:r>
              <a:rPr lang="en-US" altLang="zh-CN" dirty="0"/>
              <a:t>Potential applications</a:t>
            </a:r>
          </a:p>
          <a:p>
            <a:endParaRPr lang="en-US" altLang="zh-CN" dirty="0"/>
          </a:p>
          <a:p>
            <a:r>
              <a:rPr lang="en-US" altLang="zh-CN" dirty="0"/>
              <a:t>-</a:t>
            </a:r>
            <a:r>
              <a:rPr lang="zh-CN" altLang="en-US" dirty="0"/>
              <a:t> </a:t>
            </a:r>
            <a:r>
              <a:rPr lang="en-US" altLang="zh-CN" dirty="0"/>
              <a:t>Using</a:t>
            </a:r>
            <a:r>
              <a:rPr lang="zh-CN" altLang="en-US" dirty="0"/>
              <a:t> </a:t>
            </a:r>
            <a:r>
              <a:rPr lang="en-US" altLang="zh-CN" dirty="0"/>
              <a:t>ICESat-2</a:t>
            </a:r>
            <a:r>
              <a:rPr lang="zh-CN" altLang="en-US" dirty="0"/>
              <a:t> </a:t>
            </a:r>
            <a:r>
              <a:rPr lang="en-US" altLang="zh-CN" dirty="0"/>
              <a:t>co-registering DEMs</a:t>
            </a:r>
          </a:p>
        </p:txBody>
      </p:sp>
      <p:sp>
        <p:nvSpPr>
          <p:cNvPr id="3" name="矩形 2">
            <a:extLst>
              <a:ext uri="{FF2B5EF4-FFF2-40B4-BE49-F238E27FC236}">
                <a16:creationId xmlns:a16="http://schemas.microsoft.com/office/drawing/2014/main" id="{D7FFA25A-8B5A-0897-0982-093121C5F8D5}"/>
              </a:ext>
            </a:extLst>
          </p:cNvPr>
          <p:cNvSpPr/>
          <p:nvPr/>
        </p:nvSpPr>
        <p:spPr>
          <a:xfrm flipH="1">
            <a:off x="6727372" y="4241997"/>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0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423791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This approach is applicable globally in any location where accurate snow-free DEMs are available. Additionally, this study contributes a Gradient Descent Co-registration algorithm, which offers possibilities for handling large-scale datasets at a fine resolution. And, a bias correction workflow is utilized to address uncertainties of DEM and ICESat-2, which refines the conventional elevation differencing workflow of producing snow depth.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The negative skewness of ICESat‑2 ATL08 has been observed in many studies. This study high‑lights the critical role played by curvature and vegetation, which is more important than slope and atmospheric scattering. The bias correction proposed in this study can resolve this issue.</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sp>
        <p:nvSpPr>
          <p:cNvPr id="2" name="文本框 1">
            <a:extLst>
              <a:ext uri="{FF2B5EF4-FFF2-40B4-BE49-F238E27FC236}">
                <a16:creationId xmlns:a16="http://schemas.microsoft.com/office/drawing/2014/main" id="{4F1F6CC0-7D22-1D92-0E93-E4135FFB7FD8}"/>
              </a:ext>
            </a:extLst>
          </p:cNvPr>
          <p:cNvSpPr txBox="1"/>
          <p:nvPr/>
        </p:nvSpPr>
        <p:spPr>
          <a:xfrm>
            <a:off x="6865256" y="4934217"/>
            <a:ext cx="4458457" cy="923330"/>
          </a:xfrm>
          <a:prstGeom prst="rect">
            <a:avLst/>
          </a:prstGeom>
          <a:noFill/>
        </p:spPr>
        <p:txBody>
          <a:bodyPr wrap="square" rtlCol="0">
            <a:spAutoFit/>
          </a:bodyPr>
          <a:lstStyle/>
          <a:p>
            <a:r>
              <a:rPr lang="en-US" altLang="zh-CN" dirty="0"/>
              <a:t>Potential applications</a:t>
            </a:r>
          </a:p>
          <a:p>
            <a:endParaRPr lang="en-US" altLang="zh-CN" dirty="0"/>
          </a:p>
          <a:p>
            <a:r>
              <a:rPr lang="en-US" altLang="zh-CN" dirty="0"/>
              <a:t>-</a:t>
            </a:r>
            <a:r>
              <a:rPr lang="zh-CN" altLang="en-US" dirty="0"/>
              <a:t> </a:t>
            </a:r>
            <a:r>
              <a:rPr lang="en-US" altLang="zh-CN" dirty="0"/>
              <a:t>All ICESat-2 ATL08 studies</a:t>
            </a:r>
          </a:p>
        </p:txBody>
      </p:sp>
      <p:sp>
        <p:nvSpPr>
          <p:cNvPr id="3" name="矩形 2">
            <a:extLst>
              <a:ext uri="{FF2B5EF4-FFF2-40B4-BE49-F238E27FC236}">
                <a16:creationId xmlns:a16="http://schemas.microsoft.com/office/drawing/2014/main" id="{683E474F-BE6F-ED74-82F5-476F4B87A7D9}"/>
              </a:ext>
            </a:extLst>
          </p:cNvPr>
          <p:cNvSpPr/>
          <p:nvPr/>
        </p:nvSpPr>
        <p:spPr>
          <a:xfrm flipH="1">
            <a:off x="6727372" y="4952749"/>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80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Statement of solutions: Modeling</a:t>
            </a:r>
            <a:endParaRPr lang="zh-CN" altLang="en-US" sz="1200" b="1" dirty="0">
              <a:solidFill>
                <a:schemeClr val="tx1">
                  <a:lumMod val="85000"/>
                  <a:lumOff val="15000"/>
                </a:schemeClr>
              </a:solidFill>
            </a:endParaRPr>
          </a:p>
        </p:txBody>
      </p:sp>
      <p:grpSp>
        <p:nvGrpSpPr>
          <p:cNvPr id="4" name="组合 3">
            <a:extLst>
              <a:ext uri="{FF2B5EF4-FFF2-40B4-BE49-F238E27FC236}">
                <a16:creationId xmlns:a16="http://schemas.microsoft.com/office/drawing/2014/main" id="{241BD50D-4BFF-A93F-ACCE-D1E8217B77C6}"/>
              </a:ext>
            </a:extLst>
          </p:cNvPr>
          <p:cNvGrpSpPr/>
          <p:nvPr/>
        </p:nvGrpSpPr>
        <p:grpSpPr>
          <a:xfrm>
            <a:off x="533400" y="1602601"/>
            <a:ext cx="11592735" cy="3109017"/>
            <a:chOff x="255555" y="871857"/>
            <a:chExt cx="12601519" cy="3472893"/>
          </a:xfrm>
        </p:grpSpPr>
        <p:pic>
          <p:nvPicPr>
            <p:cNvPr id="24" name="图片 23">
              <a:extLst>
                <a:ext uri="{FF2B5EF4-FFF2-40B4-BE49-F238E27FC236}">
                  <a16:creationId xmlns:a16="http://schemas.microsoft.com/office/drawing/2014/main" id="{8B4B49EE-EFE5-6FBC-F492-A44F94C0FB88}"/>
                </a:ext>
              </a:extLst>
            </p:cNvPr>
            <p:cNvPicPr>
              <a:picLocks noChangeAspect="1"/>
            </p:cNvPicPr>
            <p:nvPr/>
          </p:nvPicPr>
          <p:blipFill>
            <a:blip r:embed="rId3"/>
            <a:stretch>
              <a:fillRect/>
            </a:stretch>
          </p:blipFill>
          <p:spPr>
            <a:xfrm>
              <a:off x="5551005" y="871857"/>
              <a:ext cx="7306069" cy="3472893"/>
            </a:xfrm>
            <a:prstGeom prst="rect">
              <a:avLst/>
            </a:prstGeom>
          </p:spPr>
        </p:pic>
        <p:pic>
          <p:nvPicPr>
            <p:cNvPr id="25" name="图片 24">
              <a:extLst>
                <a:ext uri="{FF2B5EF4-FFF2-40B4-BE49-F238E27FC236}">
                  <a16:creationId xmlns:a16="http://schemas.microsoft.com/office/drawing/2014/main" id="{1369AB9C-C0D7-EF6D-882F-A456E7B9BF6D}"/>
                </a:ext>
              </a:extLst>
            </p:cNvPr>
            <p:cNvPicPr>
              <a:picLocks noChangeAspect="1"/>
            </p:cNvPicPr>
            <p:nvPr/>
          </p:nvPicPr>
          <p:blipFill>
            <a:blip r:embed="rId4"/>
            <a:stretch>
              <a:fillRect/>
            </a:stretch>
          </p:blipFill>
          <p:spPr>
            <a:xfrm>
              <a:off x="255555" y="1081004"/>
              <a:ext cx="5202833" cy="2942379"/>
            </a:xfrm>
            <a:prstGeom prst="rect">
              <a:avLst/>
            </a:prstGeom>
          </p:spPr>
        </p:pic>
      </p:grpSp>
    </p:spTree>
    <p:extLst>
      <p:ext uri="{BB962C8B-B14F-4D97-AF65-F5344CB8AC3E}">
        <p14:creationId xmlns:p14="http://schemas.microsoft.com/office/powerpoint/2010/main" val="4034753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Hyperparameters and cross‑validation</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6728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a:extLst>
              <a:ext uri="{FF2B5EF4-FFF2-40B4-BE49-F238E27FC236}">
                <a16:creationId xmlns:a16="http://schemas.microsoft.com/office/drawing/2014/main" id="{CB0B5755-DCDE-F4B2-C45F-8B5A1BBACACA}"/>
              </a:ext>
            </a:extLst>
          </p:cNvPr>
          <p:cNvSpPr txBox="1"/>
          <p:nvPr/>
        </p:nvSpPr>
        <p:spPr>
          <a:xfrm>
            <a:off x="454152" y="174975"/>
            <a:ext cx="7775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461665"/>
          </a:xfrm>
          <a:prstGeom prst="rect">
            <a:avLst/>
          </a:prstGeom>
          <a:noFill/>
        </p:spPr>
        <p:txBody>
          <a:bodyPr wrap="square" rtlCol="0">
            <a:spAutoFit/>
          </a:bodyPr>
          <a:lstStyle/>
          <a:p>
            <a:r>
              <a:rPr lang="en-US" altLang="zh-CN" sz="1200" b="1" dirty="0">
                <a:solidFill>
                  <a:schemeClr val="tx1">
                    <a:lumMod val="85000"/>
                    <a:lumOff val="15000"/>
                  </a:schemeClr>
                </a:solidFill>
              </a:rPr>
              <a:t>Study area</a:t>
            </a:r>
          </a:p>
          <a:p>
            <a:endParaRPr lang="en-US" altLang="zh-CN" sz="1200" b="1" dirty="0">
              <a:solidFill>
                <a:schemeClr val="tx1">
                  <a:lumMod val="85000"/>
                  <a:lumOff val="15000"/>
                </a:schemeClr>
              </a:solidFill>
            </a:endParaRPr>
          </a:p>
        </p:txBody>
      </p:sp>
      <p:grpSp>
        <p:nvGrpSpPr>
          <p:cNvPr id="29" name="组合 28">
            <a:extLst>
              <a:ext uri="{FF2B5EF4-FFF2-40B4-BE49-F238E27FC236}">
                <a16:creationId xmlns:a16="http://schemas.microsoft.com/office/drawing/2014/main" id="{6CC4686D-9EE5-ECBA-D3F2-8FF349432C3F}"/>
              </a:ext>
            </a:extLst>
          </p:cNvPr>
          <p:cNvGrpSpPr/>
          <p:nvPr/>
        </p:nvGrpSpPr>
        <p:grpSpPr>
          <a:xfrm>
            <a:off x="533400" y="1262168"/>
            <a:ext cx="10022797" cy="4911450"/>
            <a:chOff x="1951752" y="115207"/>
            <a:chExt cx="10022797" cy="4911450"/>
          </a:xfrm>
        </p:grpSpPr>
        <p:grpSp>
          <p:nvGrpSpPr>
            <p:cNvPr id="32" name="组合 31">
              <a:extLst>
                <a:ext uri="{FF2B5EF4-FFF2-40B4-BE49-F238E27FC236}">
                  <a16:creationId xmlns:a16="http://schemas.microsoft.com/office/drawing/2014/main" id="{DF8E5013-3AFD-8641-A861-1B8DAE2D0DDF}"/>
                </a:ext>
              </a:extLst>
            </p:cNvPr>
            <p:cNvGrpSpPr/>
            <p:nvPr/>
          </p:nvGrpSpPr>
          <p:grpSpPr>
            <a:xfrm>
              <a:off x="1951752" y="115207"/>
              <a:ext cx="10022797" cy="4911450"/>
              <a:chOff x="289866" y="-95250"/>
              <a:chExt cx="10022797" cy="4911450"/>
            </a:xfrm>
          </p:grpSpPr>
          <p:grpSp>
            <p:nvGrpSpPr>
              <p:cNvPr id="46" name="组合 45">
                <a:extLst>
                  <a:ext uri="{FF2B5EF4-FFF2-40B4-BE49-F238E27FC236}">
                    <a16:creationId xmlns:a16="http://schemas.microsoft.com/office/drawing/2014/main" id="{4BE54A74-63A6-2E1D-BBD0-F6CC232E761C}"/>
                  </a:ext>
                </a:extLst>
              </p:cNvPr>
              <p:cNvGrpSpPr/>
              <p:nvPr/>
            </p:nvGrpSpPr>
            <p:grpSpPr>
              <a:xfrm>
                <a:off x="289866" y="400392"/>
                <a:ext cx="3302439" cy="4415808"/>
                <a:chOff x="3635019" y="210937"/>
                <a:chExt cx="2692362" cy="3583579"/>
              </a:xfrm>
            </p:grpSpPr>
            <p:grpSp>
              <p:nvGrpSpPr>
                <p:cNvPr id="53" name="组合 52">
                  <a:extLst>
                    <a:ext uri="{FF2B5EF4-FFF2-40B4-BE49-F238E27FC236}">
                      <a16:creationId xmlns:a16="http://schemas.microsoft.com/office/drawing/2014/main" id="{28BC73C5-DEC6-397D-35B1-5491C03D7D20}"/>
                    </a:ext>
                  </a:extLst>
                </p:cNvPr>
                <p:cNvGrpSpPr>
                  <a:grpSpLocks noChangeAspect="1"/>
                </p:cNvGrpSpPr>
                <p:nvPr/>
              </p:nvGrpSpPr>
              <p:grpSpPr>
                <a:xfrm>
                  <a:off x="3635019" y="210937"/>
                  <a:ext cx="2692362" cy="3583579"/>
                  <a:chOff x="3912824" y="1021738"/>
                  <a:chExt cx="8148324" cy="10845554"/>
                </a:xfrm>
              </p:grpSpPr>
              <p:pic>
                <p:nvPicPr>
                  <p:cNvPr id="61" name="图片 60" descr="应用程序, 地图&#10;&#10;描述已自动生成">
                    <a:extLst>
                      <a:ext uri="{FF2B5EF4-FFF2-40B4-BE49-F238E27FC236}">
                        <a16:creationId xmlns:a16="http://schemas.microsoft.com/office/drawing/2014/main" id="{AAF8D913-A824-19B7-AD97-0523885501A8}"/>
                      </a:ext>
                    </a:extLst>
                  </p:cNvPr>
                  <p:cNvPicPr>
                    <a:picLocks noChangeAspect="1"/>
                  </p:cNvPicPr>
                  <p:nvPr/>
                </p:nvPicPr>
                <p:blipFill rotWithShape="1">
                  <a:blip r:embed="rId3">
                    <a:extLst>
                      <a:ext uri="{28A0092B-C50C-407E-A947-70E740481C1C}">
                        <a14:useLocalDpi xmlns:a14="http://schemas.microsoft.com/office/drawing/2010/main" val="0"/>
                      </a:ext>
                    </a:extLst>
                  </a:blip>
                  <a:srcRect l="33167"/>
                  <a:stretch/>
                </p:blipFill>
                <p:spPr>
                  <a:xfrm>
                    <a:off x="3912824" y="1021738"/>
                    <a:ext cx="8148324" cy="5854454"/>
                  </a:xfrm>
                  <a:prstGeom prst="rect">
                    <a:avLst/>
                  </a:prstGeom>
                  <a:ln>
                    <a:noFill/>
                  </a:ln>
                </p:spPr>
              </p:pic>
              <p:pic>
                <p:nvPicPr>
                  <p:cNvPr id="62" name="图片 61" descr="地图&#10;&#10;描述已自动生成">
                    <a:extLst>
                      <a:ext uri="{FF2B5EF4-FFF2-40B4-BE49-F238E27FC236}">
                        <a16:creationId xmlns:a16="http://schemas.microsoft.com/office/drawing/2014/main" id="{7A8CE205-5E8C-921E-EEF4-7B9D1EFC6566}"/>
                      </a:ext>
                    </a:extLst>
                  </p:cNvPr>
                  <p:cNvPicPr>
                    <a:picLocks noChangeAspect="1"/>
                  </p:cNvPicPr>
                  <p:nvPr/>
                </p:nvPicPr>
                <p:blipFill rotWithShape="1">
                  <a:blip r:embed="rId4">
                    <a:extLst>
                      <a:ext uri="{28A0092B-C50C-407E-A947-70E740481C1C}">
                        <a14:useLocalDpi xmlns:a14="http://schemas.microsoft.com/office/drawing/2010/main" val="0"/>
                      </a:ext>
                    </a:extLst>
                  </a:blip>
                  <a:srcRect l="33167"/>
                  <a:stretch/>
                </p:blipFill>
                <p:spPr>
                  <a:xfrm>
                    <a:off x="3912824" y="6012838"/>
                    <a:ext cx="8148324" cy="5854454"/>
                  </a:xfrm>
                  <a:prstGeom prst="rect">
                    <a:avLst/>
                  </a:prstGeom>
                  <a:ln>
                    <a:noFill/>
                  </a:ln>
                </p:spPr>
              </p:pic>
            </p:grpSp>
            <p:sp>
              <p:nvSpPr>
                <p:cNvPr id="57" name="文本框 56">
                  <a:extLst>
                    <a:ext uri="{FF2B5EF4-FFF2-40B4-BE49-F238E27FC236}">
                      <a16:creationId xmlns:a16="http://schemas.microsoft.com/office/drawing/2014/main" id="{1DA3E33F-3264-0753-53D8-4FD06AEF484F}"/>
                    </a:ext>
                  </a:extLst>
                </p:cNvPr>
                <p:cNvSpPr txBox="1"/>
                <p:nvPr/>
              </p:nvSpPr>
              <p:spPr>
                <a:xfrm>
                  <a:off x="3674485" y="243342"/>
                  <a:ext cx="1473200" cy="149967"/>
                </a:xfrm>
                <a:prstGeom prst="rect">
                  <a:avLst/>
                </a:prstGeom>
                <a:noFill/>
                <a:ln>
                  <a:noFill/>
                </a:ln>
              </p:spPr>
              <p:txBody>
                <a:bodyPr wrap="square" rtlCol="0">
                  <a:spAutoFit/>
                </a:bodyPr>
                <a:lstStyle/>
                <a:p>
                  <a:r>
                    <a:rPr lang="nn-NO" altLang="zh-CN" sz="601" dirty="0"/>
                    <a:t>(c) Winter 2020-2021</a:t>
                  </a:r>
                  <a:endParaRPr lang="zh-CN" altLang="en-US" sz="700" dirty="0"/>
                </a:p>
              </p:txBody>
            </p:sp>
            <p:sp>
              <p:nvSpPr>
                <p:cNvPr id="58" name="文本框 57">
                  <a:extLst>
                    <a:ext uri="{FF2B5EF4-FFF2-40B4-BE49-F238E27FC236}">
                      <a16:creationId xmlns:a16="http://schemas.microsoft.com/office/drawing/2014/main" id="{3FC6401F-9C0A-0488-0B3D-3F5E5A3DD6F0}"/>
                    </a:ext>
                  </a:extLst>
                </p:cNvPr>
                <p:cNvSpPr txBox="1"/>
                <p:nvPr/>
              </p:nvSpPr>
              <p:spPr>
                <a:xfrm>
                  <a:off x="3661332" y="1888633"/>
                  <a:ext cx="1473200" cy="149967"/>
                </a:xfrm>
                <a:prstGeom prst="rect">
                  <a:avLst/>
                </a:prstGeom>
                <a:noFill/>
                <a:ln>
                  <a:noFill/>
                </a:ln>
              </p:spPr>
              <p:txBody>
                <a:bodyPr wrap="square" rtlCol="0">
                  <a:spAutoFit/>
                </a:bodyPr>
                <a:lstStyle/>
                <a:p>
                  <a:r>
                    <a:rPr lang="nn-NO" altLang="zh-CN" sz="601" dirty="0"/>
                    <a:t>(d) Winter 2021-2022</a:t>
                  </a:r>
                  <a:endParaRPr lang="zh-CN" altLang="en-US" sz="700" dirty="0"/>
                </a:p>
              </p:txBody>
            </p:sp>
          </p:grpSp>
          <p:pic>
            <p:nvPicPr>
              <p:cNvPr id="47" name="图片 46">
                <a:extLst>
                  <a:ext uri="{FF2B5EF4-FFF2-40B4-BE49-F238E27FC236}">
                    <a16:creationId xmlns:a16="http://schemas.microsoft.com/office/drawing/2014/main" id="{5D59D4D1-2162-09FF-BCC4-14960236524A}"/>
                  </a:ext>
                </a:extLst>
              </p:cNvPr>
              <p:cNvPicPr>
                <a:picLocks noChangeAspect="1"/>
              </p:cNvPicPr>
              <p:nvPr/>
            </p:nvPicPr>
            <p:blipFill>
              <a:blip r:embed="rId5"/>
              <a:srcRect r="-2382"/>
              <a:stretch>
                <a:fillRect/>
              </a:stretch>
            </p:blipFill>
            <p:spPr>
              <a:xfrm>
                <a:off x="3860399" y="513465"/>
                <a:ext cx="3150001" cy="4263365"/>
              </a:xfrm>
              <a:custGeom>
                <a:avLst/>
                <a:gdLst>
                  <a:gd name="connsiteX0" fmla="*/ 3197225 w 3273372"/>
                  <a:gd name="connsiteY0" fmla="*/ 2939143 h 4430342"/>
                  <a:gd name="connsiteX1" fmla="*/ 3273372 w 3273372"/>
                  <a:gd name="connsiteY1" fmla="*/ 2939143 h 4430342"/>
                  <a:gd name="connsiteX2" fmla="*/ 3273372 w 3273372"/>
                  <a:gd name="connsiteY2" fmla="*/ 4285137 h 4430342"/>
                  <a:gd name="connsiteX3" fmla="*/ 3197225 w 3273372"/>
                  <a:gd name="connsiteY3" fmla="*/ 4285137 h 4430342"/>
                  <a:gd name="connsiteX4" fmla="*/ 0 w 3273372"/>
                  <a:gd name="connsiteY4" fmla="*/ 0 h 4430342"/>
                  <a:gd name="connsiteX5" fmla="*/ 3197225 w 3273372"/>
                  <a:gd name="connsiteY5" fmla="*/ 0 h 4430342"/>
                  <a:gd name="connsiteX6" fmla="*/ 3197225 w 3273372"/>
                  <a:gd name="connsiteY6" fmla="*/ 2939143 h 4430342"/>
                  <a:gd name="connsiteX7" fmla="*/ 2598458 w 3273372"/>
                  <a:gd name="connsiteY7" fmla="*/ 2939143 h 4430342"/>
                  <a:gd name="connsiteX8" fmla="*/ 2598458 w 3273372"/>
                  <a:gd name="connsiteY8" fmla="*/ 4285137 h 4430342"/>
                  <a:gd name="connsiteX9" fmla="*/ 3197225 w 3273372"/>
                  <a:gd name="connsiteY9" fmla="*/ 4285137 h 4430342"/>
                  <a:gd name="connsiteX10" fmla="*/ 3197225 w 3273372"/>
                  <a:gd name="connsiteY10" fmla="*/ 4430342 h 4430342"/>
                  <a:gd name="connsiteX11" fmla="*/ 0 w 3273372"/>
                  <a:gd name="connsiteY11" fmla="*/ 4430342 h 443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3372" h="4430342">
                    <a:moveTo>
                      <a:pt x="3197225" y="2939143"/>
                    </a:moveTo>
                    <a:lnTo>
                      <a:pt x="3273372" y="2939143"/>
                    </a:lnTo>
                    <a:lnTo>
                      <a:pt x="3273372" y="4285137"/>
                    </a:lnTo>
                    <a:lnTo>
                      <a:pt x="3197225" y="4285137"/>
                    </a:lnTo>
                    <a:close/>
                    <a:moveTo>
                      <a:pt x="0" y="0"/>
                    </a:moveTo>
                    <a:lnTo>
                      <a:pt x="3197225" y="0"/>
                    </a:lnTo>
                    <a:lnTo>
                      <a:pt x="3197225" y="2939143"/>
                    </a:lnTo>
                    <a:lnTo>
                      <a:pt x="2598458" y="2939143"/>
                    </a:lnTo>
                    <a:lnTo>
                      <a:pt x="2598458" y="4285137"/>
                    </a:lnTo>
                    <a:lnTo>
                      <a:pt x="3197225" y="4285137"/>
                    </a:lnTo>
                    <a:lnTo>
                      <a:pt x="3197225" y="4430342"/>
                    </a:lnTo>
                    <a:lnTo>
                      <a:pt x="0" y="4430342"/>
                    </a:lnTo>
                    <a:close/>
                  </a:path>
                </a:pathLst>
              </a:custGeom>
              <a:ln>
                <a:noFill/>
              </a:ln>
            </p:spPr>
          </p:pic>
          <p:pic>
            <p:nvPicPr>
              <p:cNvPr id="48" name="图片 47">
                <a:extLst>
                  <a:ext uri="{FF2B5EF4-FFF2-40B4-BE49-F238E27FC236}">
                    <a16:creationId xmlns:a16="http://schemas.microsoft.com/office/drawing/2014/main" id="{E01EC2F6-48FB-B000-6D56-615C62649CF5}"/>
                  </a:ext>
                </a:extLst>
              </p:cNvPr>
              <p:cNvPicPr>
                <a:picLocks noChangeAspect="1"/>
              </p:cNvPicPr>
              <p:nvPr/>
            </p:nvPicPr>
            <p:blipFill>
              <a:blip r:embed="rId6"/>
              <a:srcRect r="-2073"/>
              <a:stretch>
                <a:fillRect/>
              </a:stretch>
            </p:blipFill>
            <p:spPr>
              <a:xfrm>
                <a:off x="6685582" y="532720"/>
                <a:ext cx="3277465" cy="4263365"/>
              </a:xfrm>
              <a:custGeom>
                <a:avLst/>
                <a:gdLst>
                  <a:gd name="connsiteX0" fmla="*/ 3056580 w 3119931"/>
                  <a:gd name="connsiteY0" fmla="*/ 2639089 h 4058443"/>
                  <a:gd name="connsiteX1" fmla="*/ 3119931 w 3119931"/>
                  <a:gd name="connsiteY1" fmla="*/ 2639089 h 4058443"/>
                  <a:gd name="connsiteX2" fmla="*/ 3119931 w 3119931"/>
                  <a:gd name="connsiteY2" fmla="*/ 4046975 h 4058443"/>
                  <a:gd name="connsiteX3" fmla="*/ 3056580 w 3119931"/>
                  <a:gd name="connsiteY3" fmla="*/ 4046975 h 4058443"/>
                  <a:gd name="connsiteX4" fmla="*/ 0 w 3119931"/>
                  <a:gd name="connsiteY4" fmla="*/ 0 h 4058443"/>
                  <a:gd name="connsiteX5" fmla="*/ 3056580 w 3119931"/>
                  <a:gd name="connsiteY5" fmla="*/ 0 h 4058443"/>
                  <a:gd name="connsiteX6" fmla="*/ 3056580 w 3119931"/>
                  <a:gd name="connsiteY6" fmla="*/ 2639089 h 4058443"/>
                  <a:gd name="connsiteX7" fmla="*/ 2677245 w 3119931"/>
                  <a:gd name="connsiteY7" fmla="*/ 2639089 h 4058443"/>
                  <a:gd name="connsiteX8" fmla="*/ 2677245 w 3119931"/>
                  <a:gd name="connsiteY8" fmla="*/ 4046975 h 4058443"/>
                  <a:gd name="connsiteX9" fmla="*/ 3056580 w 3119931"/>
                  <a:gd name="connsiteY9" fmla="*/ 4046975 h 4058443"/>
                  <a:gd name="connsiteX10" fmla="*/ 3056580 w 3119931"/>
                  <a:gd name="connsiteY10" fmla="*/ 4058443 h 4058443"/>
                  <a:gd name="connsiteX11" fmla="*/ 0 w 3119931"/>
                  <a:gd name="connsiteY11" fmla="*/ 4058443 h 405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931" h="4058443">
                    <a:moveTo>
                      <a:pt x="3056580" y="2639089"/>
                    </a:moveTo>
                    <a:lnTo>
                      <a:pt x="3119931" y="2639089"/>
                    </a:lnTo>
                    <a:lnTo>
                      <a:pt x="3119931" y="4046975"/>
                    </a:lnTo>
                    <a:lnTo>
                      <a:pt x="3056580" y="4046975"/>
                    </a:lnTo>
                    <a:close/>
                    <a:moveTo>
                      <a:pt x="0" y="0"/>
                    </a:moveTo>
                    <a:lnTo>
                      <a:pt x="3056580" y="0"/>
                    </a:lnTo>
                    <a:lnTo>
                      <a:pt x="3056580" y="2639089"/>
                    </a:lnTo>
                    <a:lnTo>
                      <a:pt x="2677245" y="2639089"/>
                    </a:lnTo>
                    <a:lnTo>
                      <a:pt x="2677245" y="4046975"/>
                    </a:lnTo>
                    <a:lnTo>
                      <a:pt x="3056580" y="4046975"/>
                    </a:lnTo>
                    <a:lnTo>
                      <a:pt x="3056580" y="4058443"/>
                    </a:lnTo>
                    <a:lnTo>
                      <a:pt x="0" y="4058443"/>
                    </a:lnTo>
                    <a:close/>
                  </a:path>
                </a:pathLst>
              </a:custGeom>
              <a:ln>
                <a:noFill/>
              </a:ln>
            </p:spPr>
          </p:pic>
          <p:sp>
            <p:nvSpPr>
              <p:cNvPr id="49" name="矩形 48">
                <a:extLst>
                  <a:ext uri="{FF2B5EF4-FFF2-40B4-BE49-F238E27FC236}">
                    <a16:creationId xmlns:a16="http://schemas.microsoft.com/office/drawing/2014/main" id="{7C1E735D-D466-89C2-261F-13899565BE53}"/>
                  </a:ext>
                </a:extLst>
              </p:cNvPr>
              <p:cNvSpPr/>
              <p:nvPr/>
            </p:nvSpPr>
            <p:spPr>
              <a:xfrm>
                <a:off x="369538"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Wind</a:t>
                </a:r>
                <a:endParaRPr lang="zh-CN" altLang="en-US" b="1" dirty="0"/>
              </a:p>
            </p:txBody>
          </p:sp>
          <p:sp>
            <p:nvSpPr>
              <p:cNvPr id="50" name="矩形 49">
                <a:extLst>
                  <a:ext uri="{FF2B5EF4-FFF2-40B4-BE49-F238E27FC236}">
                    <a16:creationId xmlns:a16="http://schemas.microsoft.com/office/drawing/2014/main" id="{7000DA9D-F3BA-06E4-D35D-2359AAE387C3}"/>
                  </a:ext>
                </a:extLst>
              </p:cNvPr>
              <p:cNvSpPr/>
              <p:nvPr/>
            </p:nvSpPr>
            <p:spPr>
              <a:xfrm>
                <a:off x="2014627"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Snow</a:t>
                </a:r>
                <a:endParaRPr lang="zh-CN" altLang="en-US" b="1" dirty="0"/>
              </a:p>
            </p:txBody>
          </p:sp>
          <p:sp>
            <p:nvSpPr>
              <p:cNvPr id="51" name="矩形 50">
                <a:extLst>
                  <a:ext uri="{FF2B5EF4-FFF2-40B4-BE49-F238E27FC236}">
                    <a16:creationId xmlns:a16="http://schemas.microsoft.com/office/drawing/2014/main" id="{A4AD0C17-0D74-F690-1D9A-87A5BDEB089A}"/>
                  </a:ext>
                </a:extLst>
              </p:cNvPr>
              <p:cNvSpPr/>
              <p:nvPr/>
            </p:nvSpPr>
            <p:spPr>
              <a:xfrm>
                <a:off x="3853141" y="-95250"/>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Mean Temperature</a:t>
                </a:r>
                <a:endParaRPr lang="zh-CN" altLang="en-US" b="1" dirty="0"/>
              </a:p>
            </p:txBody>
          </p:sp>
          <p:sp>
            <p:nvSpPr>
              <p:cNvPr id="52" name="矩形 51">
                <a:extLst>
                  <a:ext uri="{FF2B5EF4-FFF2-40B4-BE49-F238E27FC236}">
                    <a16:creationId xmlns:a16="http://schemas.microsoft.com/office/drawing/2014/main" id="{F385873F-4BD1-5C71-3B59-0EAB0A45D813}"/>
                  </a:ext>
                </a:extLst>
              </p:cNvPr>
              <p:cNvSpPr/>
              <p:nvPr/>
            </p:nvSpPr>
            <p:spPr>
              <a:xfrm>
                <a:off x="7162661" y="-85931"/>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Annual Precipitation</a:t>
                </a:r>
                <a:endParaRPr lang="zh-CN" altLang="en-US" b="1" dirty="0"/>
              </a:p>
            </p:txBody>
          </p:sp>
        </p:grpSp>
        <p:sp>
          <p:nvSpPr>
            <p:cNvPr id="33" name="文本框 32">
              <a:extLst>
                <a:ext uri="{FF2B5EF4-FFF2-40B4-BE49-F238E27FC236}">
                  <a16:creationId xmlns:a16="http://schemas.microsoft.com/office/drawing/2014/main" id="{7217C4C9-E6EA-88B6-52FD-F0881A1669FF}"/>
                </a:ext>
              </a:extLst>
            </p:cNvPr>
            <p:cNvSpPr txBox="1"/>
            <p:nvPr/>
          </p:nvSpPr>
          <p:spPr>
            <a:xfrm>
              <a:off x="5432918" y="442178"/>
              <a:ext cx="1807020" cy="184794"/>
            </a:xfrm>
            <a:prstGeom prst="rect">
              <a:avLst/>
            </a:prstGeom>
            <a:noFill/>
            <a:ln>
              <a:noFill/>
            </a:ln>
          </p:spPr>
          <p:txBody>
            <a:bodyPr wrap="square" rtlCol="0">
              <a:spAutoFit/>
            </a:bodyPr>
            <a:lstStyle/>
            <a:p>
              <a:r>
                <a:rPr lang="nn-NO" altLang="zh-CN" sz="601" dirty="0"/>
                <a:t>(e)  1961-1990</a:t>
              </a:r>
              <a:endParaRPr lang="zh-CN" altLang="en-US" sz="700" dirty="0"/>
            </a:p>
          </p:txBody>
        </p:sp>
        <p:sp>
          <p:nvSpPr>
            <p:cNvPr id="44" name="文本框 43">
              <a:extLst>
                <a:ext uri="{FF2B5EF4-FFF2-40B4-BE49-F238E27FC236}">
                  <a16:creationId xmlns:a16="http://schemas.microsoft.com/office/drawing/2014/main" id="{BFB39524-D017-3DD3-0653-A28691A4230B}"/>
                </a:ext>
              </a:extLst>
            </p:cNvPr>
            <p:cNvSpPr txBox="1"/>
            <p:nvPr/>
          </p:nvSpPr>
          <p:spPr>
            <a:xfrm>
              <a:off x="8747186" y="475240"/>
              <a:ext cx="1807020" cy="184794"/>
            </a:xfrm>
            <a:prstGeom prst="rect">
              <a:avLst/>
            </a:prstGeom>
            <a:noFill/>
            <a:ln>
              <a:noFill/>
            </a:ln>
          </p:spPr>
          <p:txBody>
            <a:bodyPr wrap="square" rtlCol="0">
              <a:spAutoFit/>
            </a:bodyPr>
            <a:lstStyle/>
            <a:p>
              <a:r>
                <a:rPr lang="nn-NO" altLang="zh-CN" sz="601" dirty="0"/>
                <a:t>(f)  1961-1990</a:t>
              </a:r>
              <a:endParaRPr lang="zh-CN" altLang="en-US" sz="700" dirty="0"/>
            </a:p>
          </p:txBody>
        </p:sp>
      </p:grpSp>
    </p:spTree>
    <p:extLst>
      <p:ext uri="{BB962C8B-B14F-4D97-AF65-F5344CB8AC3E}">
        <p14:creationId xmlns:p14="http://schemas.microsoft.com/office/powerpoint/2010/main" val="345083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8918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r>
              <a:rPr lang="en-US" altLang="zh-CN" sz="1200" dirty="0">
                <a:solidFill>
                  <a:schemeClr val="bg2">
                    <a:lumMod val="75000"/>
                  </a:schemeClr>
                </a:solidFill>
              </a:rPr>
              <a:t>  </a:t>
            </a:r>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461665"/>
          </a:xfrm>
          <a:prstGeom prst="rect">
            <a:avLst/>
          </a:prstGeom>
          <a:noFill/>
        </p:spPr>
        <p:txBody>
          <a:bodyPr wrap="square" rtlCol="0">
            <a:spAutoFit/>
          </a:bodyPr>
          <a:lstStyle/>
          <a:p>
            <a:r>
              <a:rPr lang="en-US" altLang="zh-CN" sz="1200" b="1" dirty="0"/>
              <a:t>Statement of problem: Accurately estimating the snow depth remains a challenge. </a:t>
            </a:r>
          </a:p>
          <a:p>
            <a:endParaRPr lang="en-US" altLang="zh-CN" sz="1200" b="1" dirty="0"/>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1" name="文本框 20">
            <a:extLst>
              <a:ext uri="{FF2B5EF4-FFF2-40B4-BE49-F238E27FC236}">
                <a16:creationId xmlns:a16="http://schemas.microsoft.com/office/drawing/2014/main" id="{CF3ABBEC-422D-6B9B-92F9-108DC58D36BB}"/>
              </a:ext>
            </a:extLst>
          </p:cNvPr>
          <p:cNvSpPr txBox="1"/>
          <p:nvPr/>
        </p:nvSpPr>
        <p:spPr>
          <a:xfrm>
            <a:off x="6127595" y="6310885"/>
            <a:ext cx="5722830" cy="1023357"/>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pic>
        <p:nvPicPr>
          <p:cNvPr id="29" name="图片 28" descr="图片包含 地图&#10;&#10;描述已自动生成">
            <a:extLst>
              <a:ext uri="{FF2B5EF4-FFF2-40B4-BE49-F238E27FC236}">
                <a16:creationId xmlns:a16="http://schemas.microsoft.com/office/drawing/2014/main" id="{3A6AFA87-11BD-FFC2-AF72-3EA0D2B1D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67" y="1077501"/>
            <a:ext cx="5457840" cy="5605523"/>
          </a:xfrm>
          <a:prstGeom prst="rect">
            <a:avLst/>
          </a:prstGeom>
        </p:spPr>
      </p:pic>
      <p:sp>
        <p:nvSpPr>
          <p:cNvPr id="31" name="文本框 30">
            <a:extLst>
              <a:ext uri="{FF2B5EF4-FFF2-40B4-BE49-F238E27FC236}">
                <a16:creationId xmlns:a16="http://schemas.microsoft.com/office/drawing/2014/main" id="{DB56FD19-D009-8784-26F6-6355BFAD5A1E}"/>
              </a:ext>
            </a:extLst>
          </p:cNvPr>
          <p:cNvSpPr txBox="1"/>
          <p:nvPr/>
        </p:nvSpPr>
        <p:spPr>
          <a:xfrm>
            <a:off x="6586491" y="1489260"/>
            <a:ext cx="5263934" cy="2031325"/>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plays a crucial role as water reservoirs, particularly for the mountain environment.</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However, accurately estimating the snow depth remains a challenge</a:t>
            </a:r>
            <a:r>
              <a:rPr lang="en-US" altLang="zh-CN" dirty="0">
                <a:solidFill>
                  <a:srgbClr val="333333"/>
                </a:solidFill>
                <a:latin typeface="Georgia" panose="02040502050405020303" pitchFamily="18" charset="0"/>
              </a:rPr>
              <a:t>, particularly in the mountain environment.</a:t>
            </a:r>
            <a:endParaRPr lang="en-US" altLang="zh-CN" sz="18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79027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96042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5756C53E-FC6D-BFA3-3393-8CFEB6729B7C}"/>
              </a:ext>
            </a:extLst>
          </p:cNvPr>
          <p:cNvSpPr txBox="1"/>
          <p:nvPr/>
        </p:nvSpPr>
        <p:spPr>
          <a:xfrm>
            <a:off x="454151" y="615837"/>
            <a:ext cx="7817837" cy="461665"/>
          </a:xfrm>
          <a:prstGeom prst="rect">
            <a:avLst/>
          </a:prstGeom>
          <a:noFill/>
        </p:spPr>
        <p:txBody>
          <a:bodyPr wrap="square" rtlCol="0">
            <a:spAutoFit/>
          </a:bodyPr>
          <a:lstStyle/>
          <a:p>
            <a:r>
              <a:rPr lang="en-US" altLang="zh-CN" sz="1200" b="1" dirty="0">
                <a:solidFill>
                  <a:schemeClr val="tx1">
                    <a:lumMod val="85000"/>
                    <a:lumOff val="15000"/>
                  </a:schemeClr>
                </a:solidFill>
              </a:rPr>
              <a:t>Statement of problem</a:t>
            </a:r>
            <a:r>
              <a:rPr lang="en-US" altLang="zh-CN" sz="1200" b="1" dirty="0"/>
              <a:t>: Accurately estimating the snow depth remains a challenge. </a:t>
            </a:r>
          </a:p>
          <a:p>
            <a:endParaRPr lang="en-US" altLang="zh-CN"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 name="组合 1">
            <a:extLst>
              <a:ext uri="{FF2B5EF4-FFF2-40B4-BE49-F238E27FC236}">
                <a16:creationId xmlns:a16="http://schemas.microsoft.com/office/drawing/2014/main" id="{E7C5E250-C781-2220-996B-F80E985A1BDF}"/>
              </a:ext>
            </a:extLst>
          </p:cNvPr>
          <p:cNvGrpSpPr/>
          <p:nvPr/>
        </p:nvGrpSpPr>
        <p:grpSpPr>
          <a:xfrm>
            <a:off x="606566" y="1692108"/>
            <a:ext cx="5195520" cy="4026053"/>
            <a:chOff x="606566" y="1692108"/>
            <a:chExt cx="5195520" cy="4026053"/>
          </a:xfrm>
        </p:grpSpPr>
        <p:grpSp>
          <p:nvGrpSpPr>
            <p:cNvPr id="3" name="组合 2">
              <a:extLst>
                <a:ext uri="{FF2B5EF4-FFF2-40B4-BE49-F238E27FC236}">
                  <a16:creationId xmlns:a16="http://schemas.microsoft.com/office/drawing/2014/main" id="{9372E9E9-AD98-0A70-EA9D-19A5C545E029}"/>
                </a:ext>
              </a:extLst>
            </p:cNvPr>
            <p:cNvGrpSpPr/>
            <p:nvPr/>
          </p:nvGrpSpPr>
          <p:grpSpPr>
            <a:xfrm>
              <a:off x="606566" y="1692108"/>
              <a:ext cx="4901606" cy="3921246"/>
              <a:chOff x="606566" y="1692108"/>
              <a:chExt cx="4901606" cy="3921246"/>
            </a:xfrm>
          </p:grpSpPr>
          <p:grpSp>
            <p:nvGrpSpPr>
              <p:cNvPr id="11" name="组合 10">
                <a:extLst>
                  <a:ext uri="{FF2B5EF4-FFF2-40B4-BE49-F238E27FC236}">
                    <a16:creationId xmlns:a16="http://schemas.microsoft.com/office/drawing/2014/main" id="{B7062935-22EC-27A9-0A7F-800E82BC8375}"/>
                  </a:ext>
                </a:extLst>
              </p:cNvPr>
              <p:cNvGrpSpPr/>
              <p:nvPr/>
            </p:nvGrpSpPr>
            <p:grpSpPr>
              <a:xfrm>
                <a:off x="606566" y="1692108"/>
                <a:ext cx="4901606" cy="3921246"/>
                <a:chOff x="6610350" y="2010867"/>
                <a:chExt cx="3702050" cy="3633704"/>
              </a:xfrm>
            </p:grpSpPr>
            <p:pic>
              <p:nvPicPr>
                <p:cNvPr id="16" name="Picture 3">
                  <a:extLst>
                    <a:ext uri="{FF2B5EF4-FFF2-40B4-BE49-F238E27FC236}">
                      <a16:creationId xmlns:a16="http://schemas.microsoft.com/office/drawing/2014/main" id="{8689A18B-BF51-A333-D8D4-372C2166D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72"/>
                <a:stretch/>
              </p:blipFill>
              <p:spPr bwMode="auto">
                <a:xfrm>
                  <a:off x="6610350" y="2010867"/>
                  <a:ext cx="3702050" cy="363370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E4606BF-6014-8E56-3895-C0C0F1C6E8F9}"/>
                    </a:ext>
                  </a:extLst>
                </p:cNvPr>
                <p:cNvPicPr>
                  <a:picLocks noChangeAspect="1"/>
                </p:cNvPicPr>
                <p:nvPr/>
              </p:nvPicPr>
              <p:blipFill>
                <a:blip r:embed="rId4"/>
                <a:stretch>
                  <a:fillRect/>
                </a:stretch>
              </p:blipFill>
              <p:spPr>
                <a:xfrm>
                  <a:off x="7329402" y="2354167"/>
                  <a:ext cx="900864" cy="998633"/>
                </a:xfrm>
                <a:prstGeom prst="rect">
                  <a:avLst/>
                </a:prstGeom>
              </p:spPr>
            </p:pic>
            <p:pic>
              <p:nvPicPr>
                <p:cNvPr id="18" name="图片 17">
                  <a:extLst>
                    <a:ext uri="{FF2B5EF4-FFF2-40B4-BE49-F238E27FC236}">
                      <a16:creationId xmlns:a16="http://schemas.microsoft.com/office/drawing/2014/main" id="{262401EC-5ABC-2769-EAA6-C9D508FF8E47}"/>
                    </a:ext>
                  </a:extLst>
                </p:cNvPr>
                <p:cNvPicPr>
                  <a:picLocks noChangeAspect="1"/>
                </p:cNvPicPr>
                <p:nvPr/>
              </p:nvPicPr>
              <p:blipFill>
                <a:blip r:embed="rId5"/>
                <a:stretch>
                  <a:fillRect/>
                </a:stretch>
              </p:blipFill>
              <p:spPr>
                <a:xfrm>
                  <a:off x="8150879" y="2385917"/>
                  <a:ext cx="171474" cy="166711"/>
                </a:xfrm>
                <a:prstGeom prst="rect">
                  <a:avLst/>
                </a:prstGeom>
              </p:spPr>
            </p:pic>
          </p:grpSp>
          <p:cxnSp>
            <p:nvCxnSpPr>
              <p:cNvPr id="12" name="直接连接符 11">
                <a:extLst>
                  <a:ext uri="{FF2B5EF4-FFF2-40B4-BE49-F238E27FC236}">
                    <a16:creationId xmlns:a16="http://schemas.microsoft.com/office/drawing/2014/main" id="{6B019E1A-9072-0EC5-7F5C-DC81E6643B87}"/>
                  </a:ext>
                </a:extLst>
              </p:cNvPr>
              <p:cNvCxnSpPr/>
              <p:nvPr/>
            </p:nvCxnSpPr>
            <p:spPr>
              <a:xfrm>
                <a:off x="3200400" y="3331028"/>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3B8EA27-8774-1D69-8F84-F4793F6B25B5}"/>
                  </a:ext>
                </a:extLst>
              </p:cNvPr>
              <p:cNvCxnSpPr/>
              <p:nvPr/>
            </p:nvCxnSpPr>
            <p:spPr>
              <a:xfrm>
                <a:off x="3200400" y="2096836"/>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FF336D-48B9-3C92-DADB-BE091D070407}"/>
                  </a:ext>
                </a:extLst>
              </p:cNvPr>
              <p:cNvSpPr txBox="1"/>
              <p:nvPr/>
            </p:nvSpPr>
            <p:spPr>
              <a:xfrm>
                <a:off x="3984844" y="2485902"/>
                <a:ext cx="1072712" cy="369332"/>
              </a:xfrm>
              <a:prstGeom prst="rect">
                <a:avLst/>
              </a:prstGeom>
              <a:noFill/>
            </p:spPr>
            <p:txBody>
              <a:bodyPr wrap="square" rtlCol="0">
                <a:spAutoFit/>
              </a:bodyPr>
              <a:lstStyle/>
              <a:p>
                <a:r>
                  <a:rPr lang="nn-NO" altLang="zh-CN" b="1" dirty="0">
                    <a:solidFill>
                      <a:srgbClr val="FF0000"/>
                    </a:solidFill>
                    <a:effectLst>
                      <a:outerShdw blurRad="38100" dist="38100" dir="2700000" algn="tl">
                        <a:srgbClr val="000000">
                          <a:alpha val="43137"/>
                        </a:srgbClr>
                      </a:outerShdw>
                    </a:effectLst>
                  </a:rPr>
                  <a:t>1200 Gt</a:t>
                </a:r>
                <a:endParaRPr lang="zh-CN" altLang="en-US" b="1" dirty="0">
                  <a:solidFill>
                    <a:srgbClr val="FF0000"/>
                  </a:solidFill>
                  <a:effectLst>
                    <a:outerShdw blurRad="38100" dist="38100" dir="2700000" algn="tl">
                      <a:srgbClr val="000000">
                        <a:alpha val="43137"/>
                      </a:srgbClr>
                    </a:outerShdw>
                  </a:effectLst>
                </a:endParaRPr>
              </a:p>
            </p:txBody>
          </p:sp>
          <p:sp>
            <p:nvSpPr>
              <p:cNvPr id="15" name="箭头: 上下 14">
                <a:extLst>
                  <a:ext uri="{FF2B5EF4-FFF2-40B4-BE49-F238E27FC236}">
                    <a16:creationId xmlns:a16="http://schemas.microsoft.com/office/drawing/2014/main" id="{B58BFFED-0314-1365-7E0A-64D8469BE2E9}"/>
                  </a:ext>
                </a:extLst>
              </p:cNvPr>
              <p:cNvSpPr/>
              <p:nvPr/>
            </p:nvSpPr>
            <p:spPr>
              <a:xfrm>
                <a:off x="4281714" y="2096836"/>
                <a:ext cx="631372" cy="1234177"/>
              </a:xfrm>
              <a:prstGeom prst="upDownArrow">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D4EFB44E-4457-634B-65A1-C78B4002B6CD}"/>
                </a:ext>
              </a:extLst>
            </p:cNvPr>
            <p:cNvSpPr txBox="1"/>
            <p:nvPr/>
          </p:nvSpPr>
          <p:spPr>
            <a:xfrm>
              <a:off x="2594429" y="5441162"/>
              <a:ext cx="3207657" cy="276999"/>
            </a:xfrm>
            <a:prstGeom prst="rect">
              <a:avLst/>
            </a:prstGeom>
            <a:noFill/>
          </p:spPr>
          <p:txBody>
            <a:bodyPr wrap="square" rtlCol="0">
              <a:spAutoFit/>
            </a:bodyPr>
            <a:lstStyle/>
            <a:p>
              <a:r>
                <a:rPr lang="nn-NO" altLang="zh-CN" sz="1200" b="1" dirty="0"/>
                <a:t>1981-2010 period</a:t>
              </a:r>
              <a:endParaRPr lang="zh-CN" altLang="en-US" sz="1200" b="1" dirty="0"/>
            </a:p>
          </p:txBody>
        </p:sp>
      </p:grpSp>
      <p:sp>
        <p:nvSpPr>
          <p:cNvPr id="21" name="文本框 20">
            <a:extLst>
              <a:ext uri="{FF2B5EF4-FFF2-40B4-BE49-F238E27FC236}">
                <a16:creationId xmlns:a16="http://schemas.microsoft.com/office/drawing/2014/main" id="{CF3ABBEC-422D-6B9B-92F9-108DC58D36BB}"/>
              </a:ext>
            </a:extLst>
          </p:cNvPr>
          <p:cNvSpPr txBox="1"/>
          <p:nvPr/>
        </p:nvSpPr>
        <p:spPr>
          <a:xfrm>
            <a:off x="566730" y="6310885"/>
            <a:ext cx="11283695" cy="715581"/>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sp>
        <p:nvSpPr>
          <p:cNvPr id="19" name="文本框 18">
            <a:extLst>
              <a:ext uri="{FF2B5EF4-FFF2-40B4-BE49-F238E27FC236}">
                <a16:creationId xmlns:a16="http://schemas.microsoft.com/office/drawing/2014/main" id="{D8338F9D-141C-CCC8-46DA-42A4BEE4DA0E}"/>
              </a:ext>
            </a:extLst>
          </p:cNvPr>
          <p:cNvSpPr txBox="1"/>
          <p:nvPr/>
        </p:nvSpPr>
        <p:spPr>
          <a:xfrm>
            <a:off x="6586491" y="1489260"/>
            <a:ext cx="5263934" cy="2308324"/>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plays a crucial role as water reservoirs, particularly for the mountain environment.</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However, accurately estimating the snow depth remains a challenge</a:t>
            </a:r>
            <a:r>
              <a:rPr lang="en-US" altLang="zh-CN" dirty="0">
                <a:solidFill>
                  <a:srgbClr val="333333"/>
                </a:solidFill>
                <a:latin typeface="Georgia" panose="02040502050405020303" pitchFamily="18" charset="0"/>
              </a:rPr>
              <a:t>, particularly in the mountain environment.</a:t>
            </a:r>
            <a:endParaRPr lang="en-US" altLang="zh-CN" sz="1800" dirty="0">
              <a:solidFill>
                <a:srgbClr val="333333"/>
              </a:solidFill>
              <a:latin typeface="Georgia" panose="02040502050405020303" pitchFamily="18" charset="0"/>
            </a:endParaRPr>
          </a:p>
          <a:p>
            <a:endParaRPr lang="en-US" altLang="zh-CN" sz="1800" b="0" i="0" dirty="0">
              <a:solidFill>
                <a:srgbClr val="333333"/>
              </a:solidFill>
              <a:effectLst/>
              <a:latin typeface="Georgia" panose="02040502050405020303" pitchFamily="18" charset="0"/>
            </a:endParaRPr>
          </a:p>
        </p:txBody>
      </p:sp>
      <p:sp>
        <p:nvSpPr>
          <p:cNvPr id="7" name="文本框 6">
            <a:extLst>
              <a:ext uri="{FF2B5EF4-FFF2-40B4-BE49-F238E27FC236}">
                <a16:creationId xmlns:a16="http://schemas.microsoft.com/office/drawing/2014/main" id="{3AB0BEEE-F45E-90AE-D617-B27F703382C7}"/>
              </a:ext>
            </a:extLst>
          </p:cNvPr>
          <p:cNvSpPr txBox="1"/>
          <p:nvPr/>
        </p:nvSpPr>
        <p:spPr>
          <a:xfrm>
            <a:off x="6586491" y="3392225"/>
            <a:ext cx="5263934" cy="1692771"/>
          </a:xfrm>
          <a:prstGeom prst="rect">
            <a:avLst/>
          </a:prstGeom>
          <a:noFill/>
        </p:spPr>
        <p:txBody>
          <a:bodyPr wrap="square">
            <a:spAutoFit/>
          </a:bodyPr>
          <a:lstStyle/>
          <a:p>
            <a:endParaRPr lang="en-US" altLang="zh-CN" dirty="0">
              <a:solidFill>
                <a:srgbClr val="333333"/>
              </a:solidFill>
              <a:latin typeface="Georgia" panose="02040502050405020303" pitchFamily="18" charset="0"/>
            </a:endParaRPr>
          </a:p>
          <a:p>
            <a:pPr marL="342900" indent="-342900">
              <a:buAutoNum type="arabicParenBoth"/>
            </a:pPr>
            <a:r>
              <a:rPr lang="en-US" altLang="zh-CN" dirty="0">
                <a:solidFill>
                  <a:srgbClr val="333333"/>
                </a:solidFill>
                <a:latin typeface="Georgia" panose="02040502050405020303" pitchFamily="18" charset="0"/>
              </a:rPr>
              <a:t>Global </a:t>
            </a:r>
            <a:r>
              <a:rPr lang="en-US" altLang="zh-CN" b="0" i="0" dirty="0">
                <a:solidFill>
                  <a:srgbClr val="333333"/>
                </a:solidFill>
                <a:effectLst/>
                <a:latin typeface="Georgia" panose="02040502050405020303" pitchFamily="18" charset="0"/>
              </a:rPr>
              <a:t>snow mass products vary as much as 50% </a:t>
            </a:r>
            <a:r>
              <a:rPr lang="en-US" altLang="zh-CN" dirty="0">
                <a:solidFill>
                  <a:srgbClr val="333333"/>
                </a:solidFill>
                <a:latin typeface="Georgia" panose="02040502050405020303" pitchFamily="18" charset="0"/>
              </a:rPr>
              <a:t>(Mudryk et al., 2015). </a:t>
            </a:r>
            <a:r>
              <a:rPr lang="en-US" altLang="zh-CN" b="0" i="0" dirty="0">
                <a:solidFill>
                  <a:srgbClr val="333333"/>
                </a:solidFill>
                <a:effectLst/>
                <a:latin typeface="Georgia" panose="02040502050405020303" pitchFamily="18" charset="0"/>
              </a:rPr>
              <a:t>Mountainous areas are masked out (Bormann et al., 2018).</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dirty="0">
              <a:solidFill>
                <a:srgbClr val="333333"/>
              </a:solidFill>
              <a:latin typeface="Georgia" panose="02040502050405020303" pitchFamily="18" charset="0"/>
            </a:endParaRPr>
          </a:p>
          <a:p>
            <a:endParaRPr lang="en-US" altLang="zh-CN" sz="14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785897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96042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5756C53E-FC6D-BFA3-3393-8CFEB6729B7C}"/>
              </a:ext>
            </a:extLst>
          </p:cNvPr>
          <p:cNvSpPr txBox="1"/>
          <p:nvPr/>
        </p:nvSpPr>
        <p:spPr>
          <a:xfrm>
            <a:off x="454151" y="615837"/>
            <a:ext cx="7817837" cy="461665"/>
          </a:xfrm>
          <a:prstGeom prst="rect">
            <a:avLst/>
          </a:prstGeom>
          <a:noFill/>
        </p:spPr>
        <p:txBody>
          <a:bodyPr wrap="square" rtlCol="0">
            <a:spAutoFit/>
          </a:bodyPr>
          <a:lstStyle/>
          <a:p>
            <a:r>
              <a:rPr lang="en-US" altLang="zh-CN" sz="1200" b="1" dirty="0">
                <a:solidFill>
                  <a:schemeClr val="tx1">
                    <a:lumMod val="85000"/>
                    <a:lumOff val="15000"/>
                  </a:schemeClr>
                </a:solidFill>
              </a:rPr>
              <a:t>Statement of problem</a:t>
            </a:r>
            <a:r>
              <a:rPr lang="en-US" altLang="zh-CN" sz="1200" b="1" dirty="0"/>
              <a:t>: Accurately estimating the snow depth remains a challenge. </a:t>
            </a:r>
          </a:p>
          <a:p>
            <a:endParaRPr lang="en-US" altLang="zh-CN"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 name="组合 1">
            <a:extLst>
              <a:ext uri="{FF2B5EF4-FFF2-40B4-BE49-F238E27FC236}">
                <a16:creationId xmlns:a16="http://schemas.microsoft.com/office/drawing/2014/main" id="{E7C5E250-C781-2220-996B-F80E985A1BDF}"/>
              </a:ext>
            </a:extLst>
          </p:cNvPr>
          <p:cNvGrpSpPr/>
          <p:nvPr/>
        </p:nvGrpSpPr>
        <p:grpSpPr>
          <a:xfrm>
            <a:off x="606566" y="1692108"/>
            <a:ext cx="5195520" cy="4026053"/>
            <a:chOff x="606566" y="1692108"/>
            <a:chExt cx="5195520" cy="4026053"/>
          </a:xfrm>
        </p:grpSpPr>
        <p:grpSp>
          <p:nvGrpSpPr>
            <p:cNvPr id="3" name="组合 2">
              <a:extLst>
                <a:ext uri="{FF2B5EF4-FFF2-40B4-BE49-F238E27FC236}">
                  <a16:creationId xmlns:a16="http://schemas.microsoft.com/office/drawing/2014/main" id="{9372E9E9-AD98-0A70-EA9D-19A5C545E029}"/>
                </a:ext>
              </a:extLst>
            </p:cNvPr>
            <p:cNvGrpSpPr/>
            <p:nvPr/>
          </p:nvGrpSpPr>
          <p:grpSpPr>
            <a:xfrm>
              <a:off x="606566" y="1692108"/>
              <a:ext cx="4901606" cy="3921246"/>
              <a:chOff x="606566" y="1692108"/>
              <a:chExt cx="4901606" cy="3921246"/>
            </a:xfrm>
          </p:grpSpPr>
          <p:grpSp>
            <p:nvGrpSpPr>
              <p:cNvPr id="11" name="组合 10">
                <a:extLst>
                  <a:ext uri="{FF2B5EF4-FFF2-40B4-BE49-F238E27FC236}">
                    <a16:creationId xmlns:a16="http://schemas.microsoft.com/office/drawing/2014/main" id="{B7062935-22EC-27A9-0A7F-800E82BC8375}"/>
                  </a:ext>
                </a:extLst>
              </p:cNvPr>
              <p:cNvGrpSpPr/>
              <p:nvPr/>
            </p:nvGrpSpPr>
            <p:grpSpPr>
              <a:xfrm>
                <a:off x="606566" y="1692108"/>
                <a:ext cx="4901606" cy="3921246"/>
                <a:chOff x="6610350" y="2010867"/>
                <a:chExt cx="3702050" cy="3633704"/>
              </a:xfrm>
            </p:grpSpPr>
            <p:pic>
              <p:nvPicPr>
                <p:cNvPr id="16" name="Picture 3">
                  <a:extLst>
                    <a:ext uri="{FF2B5EF4-FFF2-40B4-BE49-F238E27FC236}">
                      <a16:creationId xmlns:a16="http://schemas.microsoft.com/office/drawing/2014/main" id="{8689A18B-BF51-A333-D8D4-372C2166D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72"/>
                <a:stretch/>
              </p:blipFill>
              <p:spPr bwMode="auto">
                <a:xfrm>
                  <a:off x="6610350" y="2010867"/>
                  <a:ext cx="3702050" cy="363370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E4606BF-6014-8E56-3895-C0C0F1C6E8F9}"/>
                    </a:ext>
                  </a:extLst>
                </p:cNvPr>
                <p:cNvPicPr>
                  <a:picLocks noChangeAspect="1"/>
                </p:cNvPicPr>
                <p:nvPr/>
              </p:nvPicPr>
              <p:blipFill>
                <a:blip r:embed="rId4"/>
                <a:stretch>
                  <a:fillRect/>
                </a:stretch>
              </p:blipFill>
              <p:spPr>
                <a:xfrm>
                  <a:off x="7329402" y="2354167"/>
                  <a:ext cx="900864" cy="998633"/>
                </a:xfrm>
                <a:prstGeom prst="rect">
                  <a:avLst/>
                </a:prstGeom>
              </p:spPr>
            </p:pic>
            <p:pic>
              <p:nvPicPr>
                <p:cNvPr id="18" name="图片 17">
                  <a:extLst>
                    <a:ext uri="{FF2B5EF4-FFF2-40B4-BE49-F238E27FC236}">
                      <a16:creationId xmlns:a16="http://schemas.microsoft.com/office/drawing/2014/main" id="{262401EC-5ABC-2769-EAA6-C9D508FF8E47}"/>
                    </a:ext>
                  </a:extLst>
                </p:cNvPr>
                <p:cNvPicPr>
                  <a:picLocks noChangeAspect="1"/>
                </p:cNvPicPr>
                <p:nvPr/>
              </p:nvPicPr>
              <p:blipFill>
                <a:blip r:embed="rId5"/>
                <a:stretch>
                  <a:fillRect/>
                </a:stretch>
              </p:blipFill>
              <p:spPr>
                <a:xfrm>
                  <a:off x="8150879" y="2385917"/>
                  <a:ext cx="171474" cy="166711"/>
                </a:xfrm>
                <a:prstGeom prst="rect">
                  <a:avLst/>
                </a:prstGeom>
              </p:spPr>
            </p:pic>
          </p:grpSp>
          <p:cxnSp>
            <p:nvCxnSpPr>
              <p:cNvPr id="12" name="直接连接符 11">
                <a:extLst>
                  <a:ext uri="{FF2B5EF4-FFF2-40B4-BE49-F238E27FC236}">
                    <a16:creationId xmlns:a16="http://schemas.microsoft.com/office/drawing/2014/main" id="{6B019E1A-9072-0EC5-7F5C-DC81E6643B87}"/>
                  </a:ext>
                </a:extLst>
              </p:cNvPr>
              <p:cNvCxnSpPr/>
              <p:nvPr/>
            </p:nvCxnSpPr>
            <p:spPr>
              <a:xfrm>
                <a:off x="3200400" y="3331028"/>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3B8EA27-8774-1D69-8F84-F4793F6B25B5}"/>
                  </a:ext>
                </a:extLst>
              </p:cNvPr>
              <p:cNvCxnSpPr/>
              <p:nvPr/>
            </p:nvCxnSpPr>
            <p:spPr>
              <a:xfrm>
                <a:off x="3200400" y="2096836"/>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FF336D-48B9-3C92-DADB-BE091D070407}"/>
                  </a:ext>
                </a:extLst>
              </p:cNvPr>
              <p:cNvSpPr txBox="1"/>
              <p:nvPr/>
            </p:nvSpPr>
            <p:spPr>
              <a:xfrm>
                <a:off x="3984844" y="2485902"/>
                <a:ext cx="1072712" cy="369332"/>
              </a:xfrm>
              <a:prstGeom prst="rect">
                <a:avLst/>
              </a:prstGeom>
              <a:noFill/>
            </p:spPr>
            <p:txBody>
              <a:bodyPr wrap="square" rtlCol="0">
                <a:spAutoFit/>
              </a:bodyPr>
              <a:lstStyle/>
              <a:p>
                <a:r>
                  <a:rPr lang="nn-NO" altLang="zh-CN" b="1" dirty="0">
                    <a:solidFill>
                      <a:srgbClr val="FF0000"/>
                    </a:solidFill>
                    <a:effectLst>
                      <a:outerShdw blurRad="38100" dist="38100" dir="2700000" algn="tl">
                        <a:srgbClr val="000000">
                          <a:alpha val="43137"/>
                        </a:srgbClr>
                      </a:outerShdw>
                    </a:effectLst>
                  </a:rPr>
                  <a:t>1200 Gt</a:t>
                </a:r>
                <a:endParaRPr lang="zh-CN" altLang="en-US" b="1" dirty="0">
                  <a:solidFill>
                    <a:srgbClr val="FF0000"/>
                  </a:solidFill>
                  <a:effectLst>
                    <a:outerShdw blurRad="38100" dist="38100" dir="2700000" algn="tl">
                      <a:srgbClr val="000000">
                        <a:alpha val="43137"/>
                      </a:srgbClr>
                    </a:outerShdw>
                  </a:effectLst>
                </a:endParaRPr>
              </a:p>
            </p:txBody>
          </p:sp>
          <p:sp>
            <p:nvSpPr>
              <p:cNvPr id="15" name="箭头: 上下 14">
                <a:extLst>
                  <a:ext uri="{FF2B5EF4-FFF2-40B4-BE49-F238E27FC236}">
                    <a16:creationId xmlns:a16="http://schemas.microsoft.com/office/drawing/2014/main" id="{B58BFFED-0314-1365-7E0A-64D8469BE2E9}"/>
                  </a:ext>
                </a:extLst>
              </p:cNvPr>
              <p:cNvSpPr/>
              <p:nvPr/>
            </p:nvSpPr>
            <p:spPr>
              <a:xfrm>
                <a:off x="4281714" y="2096836"/>
                <a:ext cx="631372" cy="1234177"/>
              </a:xfrm>
              <a:prstGeom prst="upDownArrow">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D4EFB44E-4457-634B-65A1-C78B4002B6CD}"/>
                </a:ext>
              </a:extLst>
            </p:cNvPr>
            <p:cNvSpPr txBox="1"/>
            <p:nvPr/>
          </p:nvSpPr>
          <p:spPr>
            <a:xfrm>
              <a:off x="2594429" y="5441162"/>
              <a:ext cx="3207657" cy="276999"/>
            </a:xfrm>
            <a:prstGeom prst="rect">
              <a:avLst/>
            </a:prstGeom>
            <a:noFill/>
          </p:spPr>
          <p:txBody>
            <a:bodyPr wrap="square" rtlCol="0">
              <a:spAutoFit/>
            </a:bodyPr>
            <a:lstStyle/>
            <a:p>
              <a:r>
                <a:rPr lang="nn-NO" altLang="zh-CN" sz="1200" b="1" dirty="0"/>
                <a:t>1981-2010 period</a:t>
              </a:r>
              <a:endParaRPr lang="zh-CN" altLang="en-US" sz="1200" b="1" dirty="0"/>
            </a:p>
          </p:txBody>
        </p:sp>
      </p:grpSp>
      <p:sp>
        <p:nvSpPr>
          <p:cNvPr id="20" name="文本框 19">
            <a:extLst>
              <a:ext uri="{FF2B5EF4-FFF2-40B4-BE49-F238E27FC236}">
                <a16:creationId xmlns:a16="http://schemas.microsoft.com/office/drawing/2014/main" id="{7FA8226E-1388-B6FF-C483-731D000F9EEE}"/>
              </a:ext>
            </a:extLst>
          </p:cNvPr>
          <p:cNvSpPr txBox="1"/>
          <p:nvPr/>
        </p:nvSpPr>
        <p:spPr>
          <a:xfrm>
            <a:off x="6586491" y="3392225"/>
            <a:ext cx="5263934" cy="2800767"/>
          </a:xfrm>
          <a:prstGeom prst="rect">
            <a:avLst/>
          </a:prstGeom>
          <a:noFill/>
        </p:spPr>
        <p:txBody>
          <a:bodyPr wrap="square">
            <a:spAutoFit/>
          </a:bodyPr>
          <a:lstStyle/>
          <a:p>
            <a:endParaRPr lang="en-US" altLang="zh-CN" dirty="0">
              <a:solidFill>
                <a:srgbClr val="333333"/>
              </a:solidFill>
              <a:latin typeface="Georgia" panose="02040502050405020303" pitchFamily="18" charset="0"/>
            </a:endParaRPr>
          </a:p>
          <a:p>
            <a:pPr marL="342900" indent="-342900">
              <a:buAutoNum type="arabicParenBoth"/>
            </a:pPr>
            <a:r>
              <a:rPr lang="en-US" altLang="zh-CN" dirty="0">
                <a:solidFill>
                  <a:srgbClr val="333333"/>
                </a:solidFill>
                <a:latin typeface="Georgia" panose="02040502050405020303" pitchFamily="18" charset="0"/>
              </a:rPr>
              <a:t>Global </a:t>
            </a:r>
            <a:r>
              <a:rPr lang="en-US" altLang="zh-CN" b="0" i="0" dirty="0">
                <a:solidFill>
                  <a:srgbClr val="333333"/>
                </a:solidFill>
                <a:effectLst/>
                <a:latin typeface="Georgia" panose="02040502050405020303" pitchFamily="18" charset="0"/>
              </a:rPr>
              <a:t>snow mass products vary as much as 50% </a:t>
            </a:r>
            <a:r>
              <a:rPr lang="en-US" altLang="zh-CN" dirty="0">
                <a:solidFill>
                  <a:srgbClr val="333333"/>
                </a:solidFill>
                <a:latin typeface="Georgia" panose="02040502050405020303" pitchFamily="18" charset="0"/>
              </a:rPr>
              <a:t>(Mudryk et al., 2015). </a:t>
            </a:r>
            <a:r>
              <a:rPr lang="en-US" altLang="zh-CN" b="0" i="0" dirty="0">
                <a:solidFill>
                  <a:srgbClr val="333333"/>
                </a:solidFill>
                <a:effectLst/>
                <a:latin typeface="Georgia" panose="02040502050405020303" pitchFamily="18" charset="0"/>
              </a:rPr>
              <a:t>Mountainous areas are masked out (Bormann et al., 2018).</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dirty="0">
              <a:solidFill>
                <a:srgbClr val="333333"/>
              </a:solidFill>
              <a:latin typeface="Georgia" panose="02040502050405020303" pitchFamily="18" charset="0"/>
            </a:endParaRPr>
          </a:p>
          <a:p>
            <a:pPr marL="342900" indent="-342900">
              <a:buAutoNum type="arabicParenBoth"/>
            </a:pPr>
            <a:r>
              <a:rPr lang="en-US" altLang="zh-CN" b="0" i="0" dirty="0">
                <a:solidFill>
                  <a:srgbClr val="333333"/>
                </a:solidFill>
                <a:effectLst/>
                <a:latin typeface="Georgia" panose="02040502050405020303" pitchFamily="18" charset="0"/>
              </a:rPr>
              <a:t>In mountain environment</a:t>
            </a:r>
            <a:r>
              <a:rPr lang="en-US" altLang="zh-CN" dirty="0">
                <a:solidFill>
                  <a:srgbClr val="333333"/>
                </a:solidFill>
                <a:latin typeface="Georgia" panose="02040502050405020303" pitchFamily="18" charset="0"/>
              </a:rPr>
              <a:t>, snow has a complex spatial variability due to wind redistribution, vegetation… (Sub-grid distribution problem)</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sz="1400" dirty="0">
              <a:solidFill>
                <a:srgbClr val="333333"/>
              </a:solidFill>
              <a:latin typeface="Georgia" panose="02040502050405020303" pitchFamily="18" charset="0"/>
            </a:endParaRPr>
          </a:p>
        </p:txBody>
      </p:sp>
      <p:sp>
        <p:nvSpPr>
          <p:cNvPr id="21" name="文本框 20">
            <a:extLst>
              <a:ext uri="{FF2B5EF4-FFF2-40B4-BE49-F238E27FC236}">
                <a16:creationId xmlns:a16="http://schemas.microsoft.com/office/drawing/2014/main" id="{CF3ABBEC-422D-6B9B-92F9-108DC58D36BB}"/>
              </a:ext>
            </a:extLst>
          </p:cNvPr>
          <p:cNvSpPr txBox="1"/>
          <p:nvPr/>
        </p:nvSpPr>
        <p:spPr>
          <a:xfrm>
            <a:off x="566730" y="6310885"/>
            <a:ext cx="11283695" cy="715581"/>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pic>
        <p:nvPicPr>
          <p:cNvPr id="23" name="Picture 10" descr="Details are in the caption following the image">
            <a:extLst>
              <a:ext uri="{FF2B5EF4-FFF2-40B4-BE49-F238E27FC236}">
                <a16:creationId xmlns:a16="http://schemas.microsoft.com/office/drawing/2014/main" id="{20DFED34-98D0-F4A9-0C33-6145E4E40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566" y="1410987"/>
            <a:ext cx="4901606" cy="452166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D8338F9D-141C-CCC8-46DA-42A4BEE4DA0E}"/>
              </a:ext>
            </a:extLst>
          </p:cNvPr>
          <p:cNvSpPr txBox="1"/>
          <p:nvPr/>
        </p:nvSpPr>
        <p:spPr>
          <a:xfrm>
            <a:off x="6586491" y="1489260"/>
            <a:ext cx="5263934" cy="2031325"/>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plays a crucial role as water reservoirs, particularly for the mountain environment.</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However, accurately estimating the snow depth remains a challenge</a:t>
            </a:r>
            <a:r>
              <a:rPr lang="en-US" altLang="zh-CN" dirty="0">
                <a:solidFill>
                  <a:srgbClr val="333333"/>
                </a:solidFill>
                <a:latin typeface="Georgia" panose="02040502050405020303" pitchFamily="18" charset="0"/>
              </a:rPr>
              <a:t>, particularly in the mountain environment.</a:t>
            </a:r>
            <a:endParaRPr lang="en-US" altLang="zh-CN" sz="18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85689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2EE6543-C21E-70EE-A8A0-8E1B79DF85D1}"/>
              </a:ext>
            </a:extLst>
          </p:cNvPr>
          <p:cNvGrpSpPr/>
          <p:nvPr/>
        </p:nvGrpSpPr>
        <p:grpSpPr>
          <a:xfrm>
            <a:off x="666585" y="1449573"/>
            <a:ext cx="11030115" cy="3958854"/>
            <a:chOff x="363570" y="4910980"/>
            <a:chExt cx="11030115" cy="3958854"/>
          </a:xfrm>
        </p:grpSpPr>
        <p:pic>
          <p:nvPicPr>
            <p:cNvPr id="5" name="图形 4" descr="四轴飞行器 轮廓">
              <a:extLst>
                <a:ext uri="{FF2B5EF4-FFF2-40B4-BE49-F238E27FC236}">
                  <a16:creationId xmlns:a16="http://schemas.microsoft.com/office/drawing/2014/main" id="{157D4E51-55A4-725C-8266-968D75834A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9121" y="5495934"/>
              <a:ext cx="599567" cy="599567"/>
            </a:xfrm>
            <a:prstGeom prst="rect">
              <a:avLst/>
            </a:prstGeom>
          </p:spPr>
        </p:pic>
        <p:grpSp>
          <p:nvGrpSpPr>
            <p:cNvPr id="28" name="组合 27">
              <a:extLst>
                <a:ext uri="{FF2B5EF4-FFF2-40B4-BE49-F238E27FC236}">
                  <a16:creationId xmlns:a16="http://schemas.microsoft.com/office/drawing/2014/main" id="{61D52BB4-2202-4BAB-2365-E8FC2D746769}"/>
                </a:ext>
              </a:extLst>
            </p:cNvPr>
            <p:cNvGrpSpPr/>
            <p:nvPr/>
          </p:nvGrpSpPr>
          <p:grpSpPr>
            <a:xfrm>
              <a:off x="3936259" y="4910980"/>
              <a:ext cx="4252138" cy="3958854"/>
              <a:chOff x="3722754" y="2910842"/>
              <a:chExt cx="4252138" cy="3958854"/>
            </a:xfrm>
          </p:grpSpPr>
          <p:pic>
            <p:nvPicPr>
              <p:cNvPr id="69" name="图片 68">
                <a:extLst>
                  <a:ext uri="{FF2B5EF4-FFF2-40B4-BE49-F238E27FC236}">
                    <a16:creationId xmlns:a16="http://schemas.microsoft.com/office/drawing/2014/main" id="{177CB8E6-B975-970E-5B94-66B5A419FDAD}"/>
                  </a:ext>
                </a:extLst>
              </p:cNvPr>
              <p:cNvPicPr>
                <a:picLocks noChangeAspect="1"/>
              </p:cNvPicPr>
              <p:nvPr/>
            </p:nvPicPr>
            <p:blipFill rotWithShape="1">
              <a:blip r:embed="rId5"/>
              <a:srcRect b="19095"/>
              <a:stretch/>
            </p:blipFill>
            <p:spPr>
              <a:xfrm>
                <a:off x="3722754" y="4995018"/>
                <a:ext cx="4252138" cy="1874678"/>
              </a:xfrm>
              <a:prstGeom prst="rect">
                <a:avLst/>
              </a:prstGeom>
            </p:spPr>
          </p:pic>
          <p:pic>
            <p:nvPicPr>
              <p:cNvPr id="70" name="图片 69">
                <a:extLst>
                  <a:ext uri="{FF2B5EF4-FFF2-40B4-BE49-F238E27FC236}">
                    <a16:creationId xmlns:a16="http://schemas.microsoft.com/office/drawing/2014/main" id="{DC6EE089-3512-FE54-6E33-FCE8463C7F82}"/>
                  </a:ext>
                </a:extLst>
              </p:cNvPr>
              <p:cNvPicPr>
                <a:picLocks noChangeAspect="1"/>
              </p:cNvPicPr>
              <p:nvPr/>
            </p:nvPicPr>
            <p:blipFill rotWithShape="1">
              <a:blip r:embed="rId6"/>
              <a:srcRect b="15799"/>
              <a:stretch/>
            </p:blipFill>
            <p:spPr>
              <a:xfrm>
                <a:off x="4085824" y="2910842"/>
                <a:ext cx="2573637" cy="2170617"/>
              </a:xfrm>
              <a:prstGeom prst="rect">
                <a:avLst/>
              </a:prstGeom>
            </p:spPr>
          </p:pic>
        </p:grpSp>
        <p:pic>
          <p:nvPicPr>
            <p:cNvPr id="44" name="图形 43" descr="卫星 轮廓">
              <a:extLst>
                <a:ext uri="{FF2B5EF4-FFF2-40B4-BE49-F238E27FC236}">
                  <a16:creationId xmlns:a16="http://schemas.microsoft.com/office/drawing/2014/main" id="{621DFB62-06BA-72C2-12B9-D9F75595B6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00701">
              <a:off x="4194834" y="6848718"/>
              <a:ext cx="629828" cy="629828"/>
            </a:xfrm>
            <a:prstGeom prst="rect">
              <a:avLst/>
            </a:prstGeom>
          </p:spPr>
        </p:pic>
        <p:grpSp>
          <p:nvGrpSpPr>
            <p:cNvPr id="45" name="组合 44">
              <a:extLst>
                <a:ext uri="{FF2B5EF4-FFF2-40B4-BE49-F238E27FC236}">
                  <a16:creationId xmlns:a16="http://schemas.microsoft.com/office/drawing/2014/main" id="{1CCCFC3B-256D-D7BD-2ABF-3667BEB8C45E}"/>
                </a:ext>
              </a:extLst>
            </p:cNvPr>
            <p:cNvGrpSpPr/>
            <p:nvPr/>
          </p:nvGrpSpPr>
          <p:grpSpPr>
            <a:xfrm>
              <a:off x="871838" y="5083344"/>
              <a:ext cx="2474616" cy="1916281"/>
              <a:chOff x="358487" y="3040070"/>
              <a:chExt cx="2503174" cy="2107180"/>
            </a:xfrm>
          </p:grpSpPr>
          <p:pic>
            <p:nvPicPr>
              <p:cNvPr id="65" name="图片 64">
                <a:extLst>
                  <a:ext uri="{FF2B5EF4-FFF2-40B4-BE49-F238E27FC236}">
                    <a16:creationId xmlns:a16="http://schemas.microsoft.com/office/drawing/2014/main" id="{98858226-A006-62C2-6418-91B48BA4AD3C}"/>
                  </a:ext>
                </a:extLst>
              </p:cNvPr>
              <p:cNvPicPr>
                <a:picLocks noChangeAspect="1"/>
              </p:cNvPicPr>
              <p:nvPr/>
            </p:nvPicPr>
            <p:blipFill rotWithShape="1">
              <a:blip r:embed="rId9"/>
              <a:srcRect l="51005" t="12091" r="9379" b="22485"/>
              <a:stretch/>
            </p:blipFill>
            <p:spPr>
              <a:xfrm>
                <a:off x="358487" y="3040070"/>
                <a:ext cx="2503174" cy="2107180"/>
              </a:xfrm>
              <a:prstGeom prst="rect">
                <a:avLst/>
              </a:prstGeom>
            </p:spPr>
          </p:pic>
          <p:sp>
            <p:nvSpPr>
              <p:cNvPr id="66" name="矩形 65">
                <a:extLst>
                  <a:ext uri="{FF2B5EF4-FFF2-40B4-BE49-F238E27FC236}">
                    <a16:creationId xmlns:a16="http://schemas.microsoft.com/office/drawing/2014/main" id="{7A35BF1F-4199-C247-6757-1DE1B4A74D48}"/>
                  </a:ext>
                </a:extLst>
              </p:cNvPr>
              <p:cNvSpPr/>
              <p:nvPr/>
            </p:nvSpPr>
            <p:spPr>
              <a:xfrm>
                <a:off x="809817" y="3165291"/>
                <a:ext cx="2021680" cy="1494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27A742C5-6F68-F217-9235-2A86F6F2E9F7}"/>
                  </a:ext>
                </a:extLst>
              </p:cNvPr>
              <p:cNvCxnSpPr>
                <a:cxnSpLocks/>
              </p:cNvCxnSpPr>
              <p:nvPr/>
            </p:nvCxnSpPr>
            <p:spPr>
              <a:xfrm>
                <a:off x="808883" y="3308552"/>
                <a:ext cx="1375966" cy="1165842"/>
              </a:xfrm>
              <a:prstGeom prst="line">
                <a:avLst/>
              </a:prstGeom>
            </p:spPr>
            <p:style>
              <a:lnRef idx="3">
                <a:schemeClr val="accent2"/>
              </a:lnRef>
              <a:fillRef idx="0">
                <a:schemeClr val="accent2"/>
              </a:fillRef>
              <a:effectRef idx="2">
                <a:schemeClr val="accent2"/>
              </a:effectRef>
              <a:fontRef idx="minor">
                <a:schemeClr val="tx1"/>
              </a:fontRef>
            </p:style>
          </p:cxnSp>
          <p:cxnSp>
            <p:nvCxnSpPr>
              <p:cNvPr id="68" name="直接连接符 67">
                <a:extLst>
                  <a:ext uri="{FF2B5EF4-FFF2-40B4-BE49-F238E27FC236}">
                    <a16:creationId xmlns:a16="http://schemas.microsoft.com/office/drawing/2014/main" id="{1530DC19-7BAE-5C44-4C9B-1CF70D3C1105}"/>
                  </a:ext>
                </a:extLst>
              </p:cNvPr>
              <p:cNvCxnSpPr>
                <a:cxnSpLocks/>
              </p:cNvCxnSpPr>
              <p:nvPr/>
            </p:nvCxnSpPr>
            <p:spPr>
              <a:xfrm>
                <a:off x="808883" y="3289423"/>
                <a:ext cx="1433172" cy="501729"/>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46" name="组合 45">
              <a:extLst>
                <a:ext uri="{FF2B5EF4-FFF2-40B4-BE49-F238E27FC236}">
                  <a16:creationId xmlns:a16="http://schemas.microsoft.com/office/drawing/2014/main" id="{E9681D86-48B2-26FB-C19C-ED10AE388368}"/>
                </a:ext>
              </a:extLst>
            </p:cNvPr>
            <p:cNvGrpSpPr/>
            <p:nvPr/>
          </p:nvGrpSpPr>
          <p:grpSpPr>
            <a:xfrm>
              <a:off x="397655" y="6990751"/>
              <a:ext cx="3438529" cy="1874678"/>
              <a:chOff x="184150" y="4990613"/>
              <a:chExt cx="3438529" cy="1874678"/>
            </a:xfrm>
          </p:grpSpPr>
          <p:pic>
            <p:nvPicPr>
              <p:cNvPr id="60" name="图片 59">
                <a:extLst>
                  <a:ext uri="{FF2B5EF4-FFF2-40B4-BE49-F238E27FC236}">
                    <a16:creationId xmlns:a16="http://schemas.microsoft.com/office/drawing/2014/main" id="{84196E33-B3EE-A1F7-5D82-FA0966FFEDA8}"/>
                  </a:ext>
                </a:extLst>
              </p:cNvPr>
              <p:cNvPicPr>
                <a:picLocks noChangeAspect="1"/>
              </p:cNvPicPr>
              <p:nvPr/>
            </p:nvPicPr>
            <p:blipFill rotWithShape="1">
              <a:blip r:embed="rId5"/>
              <a:srcRect l="9615" r="9518" b="19095"/>
              <a:stretch/>
            </p:blipFill>
            <p:spPr>
              <a:xfrm>
                <a:off x="184150" y="4990613"/>
                <a:ext cx="3438529" cy="1874678"/>
              </a:xfrm>
              <a:prstGeom prst="rect">
                <a:avLst/>
              </a:prstGeom>
            </p:spPr>
          </p:pic>
          <p:sp>
            <p:nvSpPr>
              <p:cNvPr id="61" name="矩形 60">
                <a:extLst>
                  <a:ext uri="{FF2B5EF4-FFF2-40B4-BE49-F238E27FC236}">
                    <a16:creationId xmlns:a16="http://schemas.microsoft.com/office/drawing/2014/main" id="{BB86E923-5AE0-001A-1BDE-C8DC9BB1EF00}"/>
                  </a:ext>
                </a:extLst>
              </p:cNvPr>
              <p:cNvSpPr/>
              <p:nvPr/>
            </p:nvSpPr>
            <p:spPr>
              <a:xfrm>
                <a:off x="518115" y="5122324"/>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B7BF2563-DA2B-4203-5A2C-190B5AAB58CA}"/>
                  </a:ext>
                </a:extLst>
              </p:cNvPr>
              <p:cNvSpPr/>
              <p:nvPr/>
            </p:nvSpPr>
            <p:spPr>
              <a:xfrm>
                <a:off x="1349541" y="5883860"/>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4D3F6590-FF62-5ABE-59B9-4277908771E1}"/>
                  </a:ext>
                </a:extLst>
              </p:cNvPr>
              <p:cNvSpPr/>
              <p:nvPr/>
            </p:nvSpPr>
            <p:spPr>
              <a:xfrm>
                <a:off x="1990097" y="6278811"/>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D2F78968-2C9F-878C-07A4-86EACE5BD71F}"/>
                  </a:ext>
                </a:extLst>
              </p:cNvPr>
              <p:cNvSpPr/>
              <p:nvPr/>
            </p:nvSpPr>
            <p:spPr>
              <a:xfrm>
                <a:off x="1375003" y="5677091"/>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任意多边形: 形状 46">
              <a:extLst>
                <a:ext uri="{FF2B5EF4-FFF2-40B4-BE49-F238E27FC236}">
                  <a16:creationId xmlns:a16="http://schemas.microsoft.com/office/drawing/2014/main" id="{9E785987-34D8-E056-83AB-67E3B37B9F8D}"/>
                </a:ext>
              </a:extLst>
            </p:cNvPr>
            <p:cNvSpPr/>
            <p:nvPr/>
          </p:nvSpPr>
          <p:spPr>
            <a:xfrm rot="2327929">
              <a:off x="1849966" y="6772540"/>
              <a:ext cx="258381" cy="1884722"/>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7742282-24E7-DF5E-2059-904A608B2FED}"/>
                </a:ext>
              </a:extLst>
            </p:cNvPr>
            <p:cNvSpPr/>
            <p:nvPr/>
          </p:nvSpPr>
          <p:spPr>
            <a:xfrm rot="2327929">
              <a:off x="1939013" y="7389515"/>
              <a:ext cx="453756" cy="1094778"/>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pic>
          <p:nvPicPr>
            <p:cNvPr id="49" name="图形 48" descr="卫星 纯色填充">
              <a:extLst>
                <a:ext uri="{FF2B5EF4-FFF2-40B4-BE49-F238E27FC236}">
                  <a16:creationId xmlns:a16="http://schemas.microsoft.com/office/drawing/2014/main" id="{E600AB34-3202-EBCD-3A4D-F259E51B50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5482" y="6831255"/>
              <a:ext cx="610556" cy="610556"/>
            </a:xfrm>
            <a:prstGeom prst="rect">
              <a:avLst/>
            </a:prstGeom>
          </p:spPr>
        </p:pic>
        <p:pic>
          <p:nvPicPr>
            <p:cNvPr id="50" name="图形 49" descr="森林场景 轮廓">
              <a:extLst>
                <a:ext uri="{FF2B5EF4-FFF2-40B4-BE49-F238E27FC236}">
                  <a16:creationId xmlns:a16="http://schemas.microsoft.com/office/drawing/2014/main" id="{1AFF0EEF-5BE9-7E55-9896-E65337BD98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0462" y="7296415"/>
              <a:ext cx="914400" cy="914400"/>
            </a:xfrm>
            <a:prstGeom prst="rect">
              <a:avLst/>
            </a:prstGeom>
          </p:spPr>
        </p:pic>
        <p:pic>
          <p:nvPicPr>
            <p:cNvPr id="51" name="图形 50" descr="跳水 轮廓">
              <a:extLst>
                <a:ext uri="{FF2B5EF4-FFF2-40B4-BE49-F238E27FC236}">
                  <a16:creationId xmlns:a16="http://schemas.microsoft.com/office/drawing/2014/main" id="{C4806653-1DB0-7637-FF0C-DB715B7377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27070" y="7469843"/>
              <a:ext cx="619386" cy="619386"/>
            </a:xfrm>
            <a:prstGeom prst="rect">
              <a:avLst/>
            </a:prstGeom>
          </p:spPr>
        </p:pic>
        <p:sp>
          <p:nvSpPr>
            <p:cNvPr id="52" name="文本框 51">
              <a:extLst>
                <a:ext uri="{FF2B5EF4-FFF2-40B4-BE49-F238E27FC236}">
                  <a16:creationId xmlns:a16="http://schemas.microsoft.com/office/drawing/2014/main" id="{7D90397D-CE7C-8FE9-2AE1-450995F99203}"/>
                </a:ext>
              </a:extLst>
            </p:cNvPr>
            <p:cNvSpPr txBox="1"/>
            <p:nvPr/>
          </p:nvSpPr>
          <p:spPr>
            <a:xfrm>
              <a:off x="363570" y="7081597"/>
              <a:ext cx="1521988" cy="400110"/>
            </a:xfrm>
            <a:prstGeom prst="rect">
              <a:avLst/>
            </a:prstGeom>
            <a:noFill/>
          </p:spPr>
          <p:txBody>
            <a:bodyPr wrap="square" rtlCol="0">
              <a:spAutoFit/>
            </a:bodyPr>
            <a:lstStyle/>
            <a:p>
              <a:r>
                <a:rPr lang="nn-NO" altLang="zh-CN" sz="1000" b="1" dirty="0">
                  <a:solidFill>
                    <a:srgbClr val="FF0000"/>
                  </a:solidFill>
                </a:rPr>
                <a:t>Vegetation  Interference</a:t>
              </a:r>
              <a:endParaRPr lang="zh-CN" altLang="en-US" sz="1000" b="1" dirty="0">
                <a:solidFill>
                  <a:srgbClr val="FF0000"/>
                </a:solidFill>
              </a:endParaRPr>
            </a:p>
          </p:txBody>
        </p:sp>
        <p:sp>
          <p:nvSpPr>
            <p:cNvPr id="53" name="文本框 52">
              <a:extLst>
                <a:ext uri="{FF2B5EF4-FFF2-40B4-BE49-F238E27FC236}">
                  <a16:creationId xmlns:a16="http://schemas.microsoft.com/office/drawing/2014/main" id="{6D43DE96-028B-C544-A091-D77526E0C9DE}"/>
                </a:ext>
              </a:extLst>
            </p:cNvPr>
            <p:cNvSpPr txBox="1"/>
            <p:nvPr/>
          </p:nvSpPr>
          <p:spPr>
            <a:xfrm>
              <a:off x="3455416" y="7169091"/>
              <a:ext cx="959976" cy="400110"/>
            </a:xfrm>
            <a:prstGeom prst="rect">
              <a:avLst/>
            </a:prstGeom>
            <a:noFill/>
          </p:spPr>
          <p:txBody>
            <a:bodyPr wrap="square" rtlCol="0">
              <a:spAutoFit/>
            </a:bodyPr>
            <a:lstStyle/>
            <a:p>
              <a:r>
                <a:rPr lang="nn-NO" altLang="zh-CN" sz="1000" b="1" dirty="0">
                  <a:solidFill>
                    <a:srgbClr val="FF0000"/>
                  </a:solidFill>
                </a:rPr>
                <a:t>Liquid water</a:t>
              </a:r>
            </a:p>
            <a:p>
              <a:r>
                <a:rPr lang="nn-NO" altLang="zh-CN" sz="1000" b="1" dirty="0">
                  <a:solidFill>
                    <a:srgbClr val="FF0000"/>
                  </a:solidFill>
                </a:rPr>
                <a:t>interference</a:t>
              </a:r>
              <a:endParaRPr lang="zh-CN" altLang="en-US" sz="1000" b="1" dirty="0">
                <a:solidFill>
                  <a:srgbClr val="FF0000"/>
                </a:solidFill>
              </a:endParaRPr>
            </a:p>
          </p:txBody>
        </p:sp>
        <p:sp>
          <p:nvSpPr>
            <p:cNvPr id="55" name="文本框 54">
              <a:extLst>
                <a:ext uri="{FF2B5EF4-FFF2-40B4-BE49-F238E27FC236}">
                  <a16:creationId xmlns:a16="http://schemas.microsoft.com/office/drawing/2014/main" id="{42CC4D35-AB6E-B2E3-BB9C-A5B873344F59}"/>
                </a:ext>
              </a:extLst>
            </p:cNvPr>
            <p:cNvSpPr txBox="1"/>
            <p:nvPr/>
          </p:nvSpPr>
          <p:spPr>
            <a:xfrm>
              <a:off x="393447" y="5023717"/>
              <a:ext cx="482600" cy="261610"/>
            </a:xfrm>
            <a:prstGeom prst="rect">
              <a:avLst/>
            </a:prstGeom>
            <a:noFill/>
          </p:spPr>
          <p:txBody>
            <a:bodyPr wrap="square" rtlCol="0">
              <a:spAutoFit/>
            </a:bodyPr>
            <a:lstStyle/>
            <a:p>
              <a:r>
                <a:rPr lang="nn-NO" altLang="zh-CN" sz="1100" b="1" dirty="0"/>
                <a:t>(</a:t>
              </a:r>
              <a:r>
                <a:rPr lang="en-US" altLang="zh-CN" sz="1100" b="1" dirty="0"/>
                <a:t>a)</a:t>
              </a:r>
              <a:endParaRPr lang="zh-CN" altLang="en-US" sz="1100" b="1" dirty="0"/>
            </a:p>
          </p:txBody>
        </p:sp>
        <p:sp>
          <p:nvSpPr>
            <p:cNvPr id="56" name="文本框 55">
              <a:extLst>
                <a:ext uri="{FF2B5EF4-FFF2-40B4-BE49-F238E27FC236}">
                  <a16:creationId xmlns:a16="http://schemas.microsoft.com/office/drawing/2014/main" id="{FBF17C0B-7E74-AAEF-DC06-C8F53D2B0740}"/>
                </a:ext>
              </a:extLst>
            </p:cNvPr>
            <p:cNvSpPr txBox="1"/>
            <p:nvPr/>
          </p:nvSpPr>
          <p:spPr>
            <a:xfrm>
              <a:off x="3977443" y="5072712"/>
              <a:ext cx="482600" cy="261610"/>
            </a:xfrm>
            <a:prstGeom prst="rect">
              <a:avLst/>
            </a:prstGeom>
            <a:noFill/>
          </p:spPr>
          <p:txBody>
            <a:bodyPr wrap="square" rtlCol="0">
              <a:spAutoFit/>
            </a:bodyPr>
            <a:lstStyle/>
            <a:p>
              <a:r>
                <a:rPr lang="nn-NO" altLang="zh-CN" sz="1100" b="1" dirty="0"/>
                <a:t>(</a:t>
              </a:r>
              <a:r>
                <a:rPr lang="en-US" altLang="zh-CN" sz="1100" b="1" dirty="0"/>
                <a:t>b)</a:t>
              </a:r>
              <a:endParaRPr lang="zh-CN" altLang="en-US" sz="1100" b="1" dirty="0"/>
            </a:p>
          </p:txBody>
        </p:sp>
        <p:sp>
          <p:nvSpPr>
            <p:cNvPr id="57" name="文本框 56">
              <a:extLst>
                <a:ext uri="{FF2B5EF4-FFF2-40B4-BE49-F238E27FC236}">
                  <a16:creationId xmlns:a16="http://schemas.microsoft.com/office/drawing/2014/main" id="{0670D88E-F974-EAD7-C0D8-450C92C2F6A3}"/>
                </a:ext>
              </a:extLst>
            </p:cNvPr>
            <p:cNvSpPr txBox="1"/>
            <p:nvPr/>
          </p:nvSpPr>
          <p:spPr>
            <a:xfrm>
              <a:off x="2618051" y="6235893"/>
              <a:ext cx="959976" cy="246221"/>
            </a:xfrm>
            <a:prstGeom prst="rect">
              <a:avLst/>
            </a:prstGeom>
            <a:noFill/>
          </p:spPr>
          <p:txBody>
            <a:bodyPr wrap="square" rtlCol="0">
              <a:spAutoFit/>
            </a:bodyPr>
            <a:lstStyle/>
            <a:p>
              <a:r>
                <a:rPr lang="nn-NO" altLang="zh-CN" sz="1000" b="1" dirty="0">
                  <a:solidFill>
                    <a:srgbClr val="FA5D08"/>
                  </a:solidFill>
                </a:rPr>
                <a:t>37 GHz</a:t>
              </a:r>
            </a:p>
          </p:txBody>
        </p:sp>
        <p:sp>
          <p:nvSpPr>
            <p:cNvPr id="58" name="文本框 57">
              <a:extLst>
                <a:ext uri="{FF2B5EF4-FFF2-40B4-BE49-F238E27FC236}">
                  <a16:creationId xmlns:a16="http://schemas.microsoft.com/office/drawing/2014/main" id="{45AE18A9-4138-B6D8-D97A-B8E19A6EA3C0}"/>
                </a:ext>
              </a:extLst>
            </p:cNvPr>
            <p:cNvSpPr txBox="1"/>
            <p:nvPr/>
          </p:nvSpPr>
          <p:spPr>
            <a:xfrm>
              <a:off x="2613307" y="5758905"/>
              <a:ext cx="959976" cy="246221"/>
            </a:xfrm>
            <a:prstGeom prst="rect">
              <a:avLst/>
            </a:prstGeom>
            <a:noFill/>
          </p:spPr>
          <p:txBody>
            <a:bodyPr wrap="square" rtlCol="0">
              <a:spAutoFit/>
            </a:bodyPr>
            <a:lstStyle/>
            <a:p>
              <a:r>
                <a:rPr lang="nn-NO" altLang="zh-CN" sz="1000" b="1" dirty="0">
                  <a:solidFill>
                    <a:srgbClr val="0070C0"/>
                  </a:solidFill>
                </a:rPr>
                <a:t>19 GHz</a:t>
              </a:r>
            </a:p>
          </p:txBody>
        </p:sp>
        <p:sp>
          <p:nvSpPr>
            <p:cNvPr id="59" name="文本框 58">
              <a:extLst>
                <a:ext uri="{FF2B5EF4-FFF2-40B4-BE49-F238E27FC236}">
                  <a16:creationId xmlns:a16="http://schemas.microsoft.com/office/drawing/2014/main" id="{0285D852-CF39-D03B-3031-7BF2439E6ADB}"/>
                </a:ext>
              </a:extLst>
            </p:cNvPr>
            <p:cNvSpPr txBox="1"/>
            <p:nvPr/>
          </p:nvSpPr>
          <p:spPr>
            <a:xfrm>
              <a:off x="8140958" y="5083344"/>
              <a:ext cx="482600" cy="261610"/>
            </a:xfrm>
            <a:prstGeom prst="rect">
              <a:avLst/>
            </a:prstGeom>
            <a:noFill/>
          </p:spPr>
          <p:txBody>
            <a:bodyPr wrap="square" rtlCol="0">
              <a:spAutoFit/>
            </a:bodyPr>
            <a:lstStyle/>
            <a:p>
              <a:r>
                <a:rPr lang="nn-NO" altLang="zh-CN" sz="1100" b="1" dirty="0"/>
                <a:t>(</a:t>
              </a:r>
              <a:r>
                <a:rPr lang="en-US" altLang="zh-CN" sz="1100" b="1" dirty="0"/>
                <a:t>c)</a:t>
              </a:r>
              <a:endParaRPr lang="zh-CN" altLang="en-US" sz="1100" b="1" dirty="0"/>
            </a:p>
          </p:txBody>
        </p:sp>
        <p:pic>
          <p:nvPicPr>
            <p:cNvPr id="7" name="图片 6">
              <a:extLst>
                <a:ext uri="{FF2B5EF4-FFF2-40B4-BE49-F238E27FC236}">
                  <a16:creationId xmlns:a16="http://schemas.microsoft.com/office/drawing/2014/main" id="{6332E54A-F541-9ED3-F643-3F71FD8109E1}"/>
                </a:ext>
              </a:extLst>
            </p:cNvPr>
            <p:cNvPicPr>
              <a:picLocks noChangeAspect="1"/>
            </p:cNvPicPr>
            <p:nvPr/>
          </p:nvPicPr>
          <p:blipFill rotWithShape="1">
            <a:blip r:embed="rId5"/>
            <a:srcRect l="9615" r="9518" b="19095"/>
            <a:stretch/>
          </p:blipFill>
          <p:spPr>
            <a:xfrm>
              <a:off x="7955156" y="6990751"/>
              <a:ext cx="3438529" cy="1874678"/>
            </a:xfrm>
            <a:prstGeom prst="rect">
              <a:avLst/>
            </a:prstGeom>
          </p:spPr>
        </p:pic>
        <p:sp>
          <p:nvSpPr>
            <p:cNvPr id="8" name="矩形 7">
              <a:extLst>
                <a:ext uri="{FF2B5EF4-FFF2-40B4-BE49-F238E27FC236}">
                  <a16:creationId xmlns:a16="http://schemas.microsoft.com/office/drawing/2014/main" id="{D4352172-EDE0-7023-E297-3F2F42D15F14}"/>
                </a:ext>
              </a:extLst>
            </p:cNvPr>
            <p:cNvSpPr/>
            <p:nvPr/>
          </p:nvSpPr>
          <p:spPr>
            <a:xfrm>
              <a:off x="8289121" y="7122462"/>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6EDFE75-0B18-57A8-07F5-5929F02A36BD}"/>
                </a:ext>
              </a:extLst>
            </p:cNvPr>
            <p:cNvSpPr/>
            <p:nvPr/>
          </p:nvSpPr>
          <p:spPr>
            <a:xfrm>
              <a:off x="9120547" y="7883998"/>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982A684-E257-5920-B9AC-C55E3A3F9657}"/>
                </a:ext>
              </a:extLst>
            </p:cNvPr>
            <p:cNvSpPr/>
            <p:nvPr/>
          </p:nvSpPr>
          <p:spPr>
            <a:xfrm>
              <a:off x="9761103" y="8278949"/>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20CD6D1-FC72-247C-D45C-F296A95B37F1}"/>
                </a:ext>
              </a:extLst>
            </p:cNvPr>
            <p:cNvSpPr/>
            <p:nvPr/>
          </p:nvSpPr>
          <p:spPr>
            <a:xfrm>
              <a:off x="9146009" y="7677229"/>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descr="四轴飞行器 轮廓">
              <a:extLst>
                <a:ext uri="{FF2B5EF4-FFF2-40B4-BE49-F238E27FC236}">
                  <a16:creationId xmlns:a16="http://schemas.microsoft.com/office/drawing/2014/main" id="{E5A5D384-3B6D-3C49-0178-F62B792A23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9234" y="5640881"/>
              <a:ext cx="710814" cy="710814"/>
            </a:xfrm>
            <a:prstGeom prst="rect">
              <a:avLst/>
            </a:prstGeom>
          </p:spPr>
        </p:pic>
        <p:cxnSp>
          <p:nvCxnSpPr>
            <p:cNvPr id="13" name="直接连接符 12">
              <a:extLst>
                <a:ext uri="{FF2B5EF4-FFF2-40B4-BE49-F238E27FC236}">
                  <a16:creationId xmlns:a16="http://schemas.microsoft.com/office/drawing/2014/main" id="{FA82D07C-166F-68F6-AFE5-5609729B58FC}"/>
                </a:ext>
              </a:extLst>
            </p:cNvPr>
            <p:cNvCxnSpPr>
              <a:cxnSpLocks/>
            </p:cNvCxnSpPr>
            <p:nvPr/>
          </p:nvCxnSpPr>
          <p:spPr>
            <a:xfrm flipH="1">
              <a:off x="9406327" y="6095501"/>
              <a:ext cx="991653" cy="1694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FB7F3DF-0122-4904-F641-66E450962041}"/>
                </a:ext>
              </a:extLst>
            </p:cNvPr>
            <p:cNvCxnSpPr>
              <a:cxnSpLocks/>
            </p:cNvCxnSpPr>
            <p:nvPr/>
          </p:nvCxnSpPr>
          <p:spPr>
            <a:xfrm flipH="1">
              <a:off x="9614409" y="6097629"/>
              <a:ext cx="790232" cy="171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50DC193-4B4B-F0C8-9B75-33E198C25CCF}"/>
                </a:ext>
              </a:extLst>
            </p:cNvPr>
            <p:cNvCxnSpPr>
              <a:cxnSpLocks/>
            </p:cNvCxnSpPr>
            <p:nvPr/>
          </p:nvCxnSpPr>
          <p:spPr>
            <a:xfrm>
              <a:off x="10397940" y="6095501"/>
              <a:ext cx="629545" cy="171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7B3AE4-D4AC-C37C-4660-6A2537CFAE0E}"/>
                </a:ext>
              </a:extLst>
            </p:cNvPr>
            <p:cNvCxnSpPr>
              <a:cxnSpLocks/>
            </p:cNvCxnSpPr>
            <p:nvPr/>
          </p:nvCxnSpPr>
          <p:spPr>
            <a:xfrm>
              <a:off x="10397940" y="6095501"/>
              <a:ext cx="21852" cy="168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BD0DF77-B2F9-5B30-AAA0-61BE2FDFAD96}"/>
                </a:ext>
              </a:extLst>
            </p:cNvPr>
            <p:cNvCxnSpPr>
              <a:cxnSpLocks/>
            </p:cNvCxnSpPr>
            <p:nvPr/>
          </p:nvCxnSpPr>
          <p:spPr>
            <a:xfrm flipH="1">
              <a:off x="9915086" y="6097629"/>
              <a:ext cx="482854" cy="172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3C53246-474C-B1A5-D9F5-A24ADAB70A34}"/>
                </a:ext>
              </a:extLst>
            </p:cNvPr>
            <p:cNvCxnSpPr>
              <a:cxnSpLocks/>
            </p:cNvCxnSpPr>
            <p:nvPr/>
          </p:nvCxnSpPr>
          <p:spPr>
            <a:xfrm flipH="1">
              <a:off x="8160236" y="5883040"/>
              <a:ext cx="426807" cy="2622128"/>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接连接符 18">
              <a:extLst>
                <a:ext uri="{FF2B5EF4-FFF2-40B4-BE49-F238E27FC236}">
                  <a16:creationId xmlns:a16="http://schemas.microsoft.com/office/drawing/2014/main" id="{034D268D-9DCA-96D9-DB0D-3F29C34503BA}"/>
                </a:ext>
              </a:extLst>
            </p:cNvPr>
            <p:cNvCxnSpPr>
              <a:cxnSpLocks/>
            </p:cNvCxnSpPr>
            <p:nvPr/>
          </p:nvCxnSpPr>
          <p:spPr>
            <a:xfrm>
              <a:off x="8593704" y="5885168"/>
              <a:ext cx="19195" cy="2505858"/>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直接连接符 19">
              <a:extLst>
                <a:ext uri="{FF2B5EF4-FFF2-40B4-BE49-F238E27FC236}">
                  <a16:creationId xmlns:a16="http://schemas.microsoft.com/office/drawing/2014/main" id="{A209F792-4BF1-A2A4-B4E4-43D57A66BF07}"/>
                </a:ext>
              </a:extLst>
            </p:cNvPr>
            <p:cNvCxnSpPr>
              <a:cxnSpLocks/>
            </p:cNvCxnSpPr>
            <p:nvPr/>
          </p:nvCxnSpPr>
          <p:spPr>
            <a:xfrm>
              <a:off x="8587003" y="5883040"/>
              <a:ext cx="1504932" cy="2575175"/>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直接连接符 20">
              <a:extLst>
                <a:ext uri="{FF2B5EF4-FFF2-40B4-BE49-F238E27FC236}">
                  <a16:creationId xmlns:a16="http://schemas.microsoft.com/office/drawing/2014/main" id="{72350A38-A886-F0F7-1248-F509AF71514D}"/>
                </a:ext>
              </a:extLst>
            </p:cNvPr>
            <p:cNvCxnSpPr>
              <a:cxnSpLocks/>
            </p:cNvCxnSpPr>
            <p:nvPr/>
          </p:nvCxnSpPr>
          <p:spPr>
            <a:xfrm>
              <a:off x="8587003" y="5883040"/>
              <a:ext cx="1027406" cy="24889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A99F606B-EB7A-9E3E-00E2-5D96396F8344}"/>
                </a:ext>
              </a:extLst>
            </p:cNvPr>
            <p:cNvCxnSpPr>
              <a:cxnSpLocks/>
            </p:cNvCxnSpPr>
            <p:nvPr/>
          </p:nvCxnSpPr>
          <p:spPr>
            <a:xfrm>
              <a:off x="8587003" y="5885168"/>
              <a:ext cx="559006" cy="2550703"/>
            </a:xfrm>
            <a:prstGeom prst="line">
              <a:avLst/>
            </a:prstGeom>
          </p:spPr>
          <p:style>
            <a:lnRef idx="1">
              <a:schemeClr val="accent6"/>
            </a:lnRef>
            <a:fillRef idx="0">
              <a:schemeClr val="accent6"/>
            </a:fillRef>
            <a:effectRef idx="0">
              <a:schemeClr val="accent6"/>
            </a:effectRef>
            <a:fontRef idx="minor">
              <a:schemeClr val="tx1"/>
            </a:fontRef>
          </p:style>
        </p:cxnSp>
      </p:grpSp>
      <p:sp>
        <p:nvSpPr>
          <p:cNvPr id="73" name="文本框 72">
            <a:extLst>
              <a:ext uri="{FF2B5EF4-FFF2-40B4-BE49-F238E27FC236}">
                <a16:creationId xmlns:a16="http://schemas.microsoft.com/office/drawing/2014/main" id="{11E57DB0-F36D-17E4-FCE8-62D25BC5C07A}"/>
              </a:ext>
            </a:extLst>
          </p:cNvPr>
          <p:cNvSpPr txBox="1"/>
          <p:nvPr/>
        </p:nvSpPr>
        <p:spPr>
          <a:xfrm>
            <a:off x="1723891" y="1572705"/>
            <a:ext cx="1862079" cy="276999"/>
          </a:xfrm>
          <a:prstGeom prst="rect">
            <a:avLst/>
          </a:prstGeom>
          <a:noFill/>
        </p:spPr>
        <p:txBody>
          <a:bodyPr wrap="square" rtlCol="0">
            <a:spAutoFit/>
          </a:bodyPr>
          <a:lstStyle/>
          <a:p>
            <a:r>
              <a:rPr lang="nn-NO" altLang="zh-CN" sz="1200" b="1" dirty="0"/>
              <a:t>Passive radiometer</a:t>
            </a:r>
            <a:endParaRPr lang="zh-CN" altLang="en-US" sz="1200" b="1" dirty="0"/>
          </a:p>
        </p:txBody>
      </p:sp>
      <p:sp>
        <p:nvSpPr>
          <p:cNvPr id="74" name="文本框 73">
            <a:extLst>
              <a:ext uri="{FF2B5EF4-FFF2-40B4-BE49-F238E27FC236}">
                <a16:creationId xmlns:a16="http://schemas.microsoft.com/office/drawing/2014/main" id="{9EF4A6DB-4D08-C593-1AB7-1BCDBF163CE4}"/>
              </a:ext>
            </a:extLst>
          </p:cNvPr>
          <p:cNvSpPr txBox="1"/>
          <p:nvPr/>
        </p:nvSpPr>
        <p:spPr>
          <a:xfrm>
            <a:off x="5069130" y="1610014"/>
            <a:ext cx="1862079" cy="276999"/>
          </a:xfrm>
          <a:prstGeom prst="rect">
            <a:avLst/>
          </a:prstGeom>
          <a:noFill/>
        </p:spPr>
        <p:txBody>
          <a:bodyPr wrap="square" rtlCol="0">
            <a:spAutoFit/>
          </a:bodyPr>
          <a:lstStyle/>
          <a:p>
            <a:r>
              <a:rPr lang="nn-NO" altLang="zh-CN" sz="1200" b="1" dirty="0"/>
              <a:t>Radar scatering</a:t>
            </a:r>
            <a:endParaRPr lang="zh-CN" altLang="en-US" sz="1200" b="1" dirty="0"/>
          </a:p>
        </p:txBody>
      </p:sp>
      <p:sp>
        <p:nvSpPr>
          <p:cNvPr id="75" name="文本框 74">
            <a:extLst>
              <a:ext uri="{FF2B5EF4-FFF2-40B4-BE49-F238E27FC236}">
                <a16:creationId xmlns:a16="http://schemas.microsoft.com/office/drawing/2014/main" id="{54518257-8DD1-FC7C-3C67-546363E0F11C}"/>
              </a:ext>
            </a:extLst>
          </p:cNvPr>
          <p:cNvSpPr txBox="1"/>
          <p:nvPr/>
        </p:nvSpPr>
        <p:spPr>
          <a:xfrm>
            <a:off x="8750045" y="1624005"/>
            <a:ext cx="1862079" cy="276999"/>
          </a:xfrm>
          <a:prstGeom prst="rect">
            <a:avLst/>
          </a:prstGeom>
          <a:noFill/>
        </p:spPr>
        <p:txBody>
          <a:bodyPr wrap="square" rtlCol="0">
            <a:spAutoFit/>
          </a:bodyPr>
          <a:lstStyle/>
          <a:p>
            <a:r>
              <a:rPr lang="nn-NO" altLang="zh-CN" sz="1200" b="1" dirty="0"/>
              <a:t>Elevation differencing</a:t>
            </a:r>
            <a:endParaRPr lang="zh-CN" altLang="en-US" sz="1200" b="1" dirty="0"/>
          </a:p>
        </p:txBody>
      </p:sp>
      <p:sp>
        <p:nvSpPr>
          <p:cNvPr id="76" name="矩形 75">
            <a:extLst>
              <a:ext uri="{FF2B5EF4-FFF2-40B4-BE49-F238E27FC236}">
                <a16:creationId xmlns:a16="http://schemas.microsoft.com/office/drawing/2014/main" id="{FEB54BC9-4E85-8762-D396-799CACD7BF8F}"/>
              </a:ext>
            </a:extLst>
          </p:cNvPr>
          <p:cNvSpPr/>
          <p:nvPr/>
        </p:nvSpPr>
        <p:spPr>
          <a:xfrm>
            <a:off x="8258171" y="1562310"/>
            <a:ext cx="3438529" cy="384611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C8B749B5-55AD-0115-EB1C-692814A20F76}"/>
              </a:ext>
            </a:extLst>
          </p:cNvPr>
          <p:cNvGrpSpPr/>
          <p:nvPr/>
        </p:nvGrpSpPr>
        <p:grpSpPr>
          <a:xfrm>
            <a:off x="6685150" y="1207980"/>
            <a:ext cx="6464547" cy="1663252"/>
            <a:chOff x="6718276" y="1289410"/>
            <a:chExt cx="6464547" cy="1663252"/>
          </a:xfrm>
        </p:grpSpPr>
        <p:pic>
          <p:nvPicPr>
            <p:cNvPr id="77" name="Picture 4" descr="ICESat-2 a commencé à passer la Terre au laser et livre ses premières  analyses">
              <a:extLst>
                <a:ext uri="{FF2B5EF4-FFF2-40B4-BE49-F238E27FC236}">
                  <a16:creationId xmlns:a16="http://schemas.microsoft.com/office/drawing/2014/main" id="{9D506048-B498-C9A4-3752-1A2166A4F94E}"/>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6718276" y="1289410"/>
              <a:ext cx="4738850" cy="150039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CESat-2 a commencé à passer la Terre au laser et livre ses premières  analyses">
              <a:extLst>
                <a:ext uri="{FF2B5EF4-FFF2-40B4-BE49-F238E27FC236}">
                  <a16:creationId xmlns:a16="http://schemas.microsoft.com/office/drawing/2014/main" id="{527A6FF9-59FE-72E0-9D71-FE1BB27F22CD}"/>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8443973" y="1452270"/>
              <a:ext cx="4738850" cy="1500392"/>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文本框 79">
            <a:extLst>
              <a:ext uri="{FF2B5EF4-FFF2-40B4-BE49-F238E27FC236}">
                <a16:creationId xmlns:a16="http://schemas.microsoft.com/office/drawing/2014/main" id="{D645EF8A-99A6-D984-2876-8E59B8A34293}"/>
              </a:ext>
            </a:extLst>
          </p:cNvPr>
          <p:cNvSpPr txBox="1"/>
          <p:nvPr/>
        </p:nvSpPr>
        <p:spPr>
          <a:xfrm>
            <a:off x="454151" y="174975"/>
            <a:ext cx="10608911"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82" name="TextBox 2">
            <a:extLst>
              <a:ext uri="{FF2B5EF4-FFF2-40B4-BE49-F238E27FC236}">
                <a16:creationId xmlns:a16="http://schemas.microsoft.com/office/drawing/2014/main" id="{B5246D62-DFBA-9832-54D0-61AE5C04283A}"/>
              </a:ext>
            </a:extLst>
          </p:cNvPr>
          <p:cNvSpPr txBox="1"/>
          <p:nvPr/>
        </p:nvSpPr>
        <p:spPr>
          <a:xfrm>
            <a:off x="454151" y="615837"/>
            <a:ext cx="7956695" cy="461665"/>
          </a:xfrm>
          <a:prstGeom prst="rect">
            <a:avLst/>
          </a:prstGeom>
          <a:noFill/>
        </p:spPr>
        <p:txBody>
          <a:bodyPr wrap="square" rtlCol="0">
            <a:spAutoFit/>
          </a:bodyPr>
          <a:lstStyle/>
          <a:p>
            <a:r>
              <a:rPr lang="en-US" altLang="zh-CN" sz="1200" b="1" dirty="0">
                <a:solidFill>
                  <a:schemeClr val="tx1">
                    <a:lumMod val="85000"/>
                    <a:lumOff val="15000"/>
                  </a:schemeClr>
                </a:solidFill>
              </a:rPr>
              <a:t>Statement of problem</a:t>
            </a:r>
            <a:r>
              <a:rPr lang="en-US" altLang="zh-CN" sz="1200" b="1" dirty="0"/>
              <a:t>: Accurately estimating the snow depth remains a challenge. </a:t>
            </a:r>
          </a:p>
          <a:p>
            <a:endParaRPr lang="en-US" altLang="zh-CN" sz="1200" b="1" dirty="0">
              <a:solidFill>
                <a:schemeClr val="tx1">
                  <a:lumMod val="85000"/>
                  <a:lumOff val="15000"/>
                </a:schemeClr>
              </a:solidFill>
            </a:endParaRPr>
          </a:p>
        </p:txBody>
      </p:sp>
    </p:spTree>
    <p:extLst>
      <p:ext uri="{BB962C8B-B14F-4D97-AF65-F5344CB8AC3E}">
        <p14:creationId xmlns:p14="http://schemas.microsoft.com/office/powerpoint/2010/main" val="286816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Challenges &amp; Objectives</a:t>
            </a:r>
          </a:p>
        </p:txBody>
      </p:sp>
      <p:pic>
        <p:nvPicPr>
          <p:cNvPr id="37" name="Picture 2">
            <a:extLst>
              <a:ext uri="{FF2B5EF4-FFF2-40B4-BE49-F238E27FC236}">
                <a16:creationId xmlns:a16="http://schemas.microsoft.com/office/drawing/2014/main" id="{B44D6268-D0DB-49DA-EFBC-96AE91477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52"/>
          <a:stretch/>
        </p:blipFill>
        <p:spPr bwMode="auto">
          <a:xfrm>
            <a:off x="539162" y="2177943"/>
            <a:ext cx="6243347" cy="361174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5617255A-8A36-74A0-A1DE-43D48954E4B9}"/>
              </a:ext>
            </a:extLst>
          </p:cNvPr>
          <p:cNvSpPr txBox="1"/>
          <p:nvPr/>
        </p:nvSpPr>
        <p:spPr>
          <a:xfrm>
            <a:off x="4558760" y="5318809"/>
            <a:ext cx="2223750" cy="430887"/>
          </a:xfrm>
          <a:prstGeom prst="rect">
            <a:avLst/>
          </a:prstGeom>
          <a:noFill/>
        </p:spPr>
        <p:txBody>
          <a:bodyPr wrap="square">
            <a:spAutoFit/>
          </a:bodyPr>
          <a:lstStyle/>
          <a:p>
            <a:r>
              <a:rPr lang="en-US" altLang="zh-CN" sz="1100" b="0" i="0" dirty="0">
                <a:solidFill>
                  <a:schemeClr val="bg2"/>
                </a:solidFill>
                <a:effectLst/>
                <a:latin typeface="Roboto" panose="02000000000000000000" pitchFamily="2" charset="0"/>
              </a:rPr>
              <a:t>Hardangervidda, Southern Norway Photo: </a:t>
            </a:r>
            <a:r>
              <a:rPr lang="en-US" altLang="zh-CN" sz="1100" b="0" i="0" dirty="0" err="1">
                <a:solidFill>
                  <a:schemeClr val="bg2"/>
                </a:solidFill>
                <a:effectLst/>
                <a:latin typeface="Roboto" panose="02000000000000000000" pitchFamily="2" charset="0"/>
              </a:rPr>
              <a:t>Eivind</a:t>
            </a:r>
            <a:r>
              <a:rPr lang="en-US" altLang="zh-CN" sz="1100" b="0" i="0" dirty="0">
                <a:solidFill>
                  <a:schemeClr val="bg2"/>
                </a:solidFill>
                <a:effectLst/>
                <a:latin typeface="Roboto" panose="02000000000000000000" pitchFamily="2" charset="0"/>
              </a:rPr>
              <a:t> Torgersen</a:t>
            </a:r>
            <a:endParaRPr lang="zh-CN" altLang="en-US" sz="1100" dirty="0">
              <a:solidFill>
                <a:schemeClr val="bg2"/>
              </a:solidFill>
            </a:endParaRPr>
          </a:p>
        </p:txBody>
      </p:sp>
      <p:sp>
        <p:nvSpPr>
          <p:cNvPr id="39" name="文本框 38">
            <a:extLst>
              <a:ext uri="{FF2B5EF4-FFF2-40B4-BE49-F238E27FC236}">
                <a16:creationId xmlns:a16="http://schemas.microsoft.com/office/drawing/2014/main" id="{9BA8282F-DBCE-BE4D-14C3-830CDEDDD169}"/>
              </a:ext>
            </a:extLst>
          </p:cNvPr>
          <p:cNvSpPr txBox="1"/>
          <p:nvPr/>
        </p:nvSpPr>
        <p:spPr>
          <a:xfrm>
            <a:off x="3074301" y="2651234"/>
            <a:ext cx="2455243" cy="307777"/>
          </a:xfrm>
          <a:prstGeom prst="rect">
            <a:avLst/>
          </a:prstGeom>
          <a:noFill/>
        </p:spPr>
        <p:txBody>
          <a:bodyPr wrap="square">
            <a:spAutoFit/>
          </a:bodyPr>
          <a:lstStyle/>
          <a:p>
            <a:r>
              <a:rPr lang="nn-NO" altLang="zh-CN" sz="1400" dirty="0"/>
              <a:t>(2) Field trip - validation</a:t>
            </a:r>
            <a:endParaRPr lang="zh-CN" altLang="en-US" sz="1400" dirty="0"/>
          </a:p>
        </p:txBody>
      </p:sp>
      <p:grpSp>
        <p:nvGrpSpPr>
          <p:cNvPr id="40" name="组合 39">
            <a:extLst>
              <a:ext uri="{FF2B5EF4-FFF2-40B4-BE49-F238E27FC236}">
                <a16:creationId xmlns:a16="http://schemas.microsoft.com/office/drawing/2014/main" id="{79E3B75A-A18C-A244-93C9-D9B51522E974}"/>
              </a:ext>
            </a:extLst>
          </p:cNvPr>
          <p:cNvGrpSpPr/>
          <p:nvPr/>
        </p:nvGrpSpPr>
        <p:grpSpPr>
          <a:xfrm>
            <a:off x="525204" y="1221305"/>
            <a:ext cx="5304096" cy="5395467"/>
            <a:chOff x="497680" y="1501683"/>
            <a:chExt cx="5304096" cy="5395467"/>
          </a:xfrm>
        </p:grpSpPr>
        <p:pic>
          <p:nvPicPr>
            <p:cNvPr id="41" name="Picture 8">
              <a:extLst>
                <a:ext uri="{FF2B5EF4-FFF2-40B4-BE49-F238E27FC236}">
                  <a16:creationId xmlns:a16="http://schemas.microsoft.com/office/drawing/2014/main" id="{489D6FAE-126B-2770-75D6-2BC385D22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 y="1726686"/>
              <a:ext cx="2814638" cy="81287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直接连接符 41">
              <a:extLst>
                <a:ext uri="{FF2B5EF4-FFF2-40B4-BE49-F238E27FC236}">
                  <a16:creationId xmlns:a16="http://schemas.microsoft.com/office/drawing/2014/main" id="{F62948DA-3633-0BC7-8B59-65C22FDBE5A0}"/>
                </a:ext>
              </a:extLst>
            </p:cNvPr>
            <p:cNvCxnSpPr>
              <a:cxnSpLocks/>
              <a:endCxn id="37" idx="1"/>
            </p:cNvCxnSpPr>
            <p:nvPr/>
          </p:nvCxnSpPr>
          <p:spPr>
            <a:xfrm flipH="1">
              <a:off x="539162" y="2198241"/>
              <a:ext cx="431433" cy="1785574"/>
            </a:xfrm>
            <a:prstGeom prst="line">
              <a:avLst/>
            </a:prstGeom>
          </p:spPr>
          <p:style>
            <a:lnRef idx="3">
              <a:schemeClr val="accent6"/>
            </a:lnRef>
            <a:fillRef idx="0">
              <a:schemeClr val="accent6"/>
            </a:fillRef>
            <a:effectRef idx="2">
              <a:schemeClr val="accent6"/>
            </a:effectRef>
            <a:fontRef idx="minor">
              <a:schemeClr val="tx1"/>
            </a:fontRef>
          </p:style>
        </p:cxnSp>
        <p:cxnSp>
          <p:nvCxnSpPr>
            <p:cNvPr id="43" name="直接连接符 42">
              <a:extLst>
                <a:ext uri="{FF2B5EF4-FFF2-40B4-BE49-F238E27FC236}">
                  <a16:creationId xmlns:a16="http://schemas.microsoft.com/office/drawing/2014/main" id="{1847F84F-21E6-21BB-3F39-E9CB3D36A0B2}"/>
                </a:ext>
              </a:extLst>
            </p:cNvPr>
            <p:cNvCxnSpPr>
              <a:cxnSpLocks/>
            </p:cNvCxnSpPr>
            <p:nvPr/>
          </p:nvCxnSpPr>
          <p:spPr>
            <a:xfrm flipH="1">
              <a:off x="497680" y="2263030"/>
              <a:ext cx="485987" cy="2206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54" name="直接连接符 53">
              <a:extLst>
                <a:ext uri="{FF2B5EF4-FFF2-40B4-BE49-F238E27FC236}">
                  <a16:creationId xmlns:a16="http://schemas.microsoft.com/office/drawing/2014/main" id="{0FE388FC-EFC8-A9A0-8DCD-147A0A9FD68F}"/>
                </a:ext>
              </a:extLst>
            </p:cNvPr>
            <p:cNvCxnSpPr>
              <a:cxnSpLocks/>
            </p:cNvCxnSpPr>
            <p:nvPr/>
          </p:nvCxnSpPr>
          <p:spPr>
            <a:xfrm flipH="1">
              <a:off x="845769" y="2263030"/>
              <a:ext cx="202406" cy="2402166"/>
            </a:xfrm>
            <a:prstGeom prst="line">
              <a:avLst/>
            </a:prstGeom>
          </p:spPr>
          <p:style>
            <a:lnRef idx="3">
              <a:schemeClr val="accent6"/>
            </a:lnRef>
            <a:fillRef idx="0">
              <a:schemeClr val="accent6"/>
            </a:fillRef>
            <a:effectRef idx="2">
              <a:schemeClr val="accent6"/>
            </a:effectRef>
            <a:fontRef idx="minor">
              <a:schemeClr val="tx1"/>
            </a:fontRef>
          </p:style>
        </p:cxnSp>
        <p:cxnSp>
          <p:nvCxnSpPr>
            <p:cNvPr id="71" name="直接连接符 70">
              <a:extLst>
                <a:ext uri="{FF2B5EF4-FFF2-40B4-BE49-F238E27FC236}">
                  <a16:creationId xmlns:a16="http://schemas.microsoft.com/office/drawing/2014/main" id="{18B95110-9307-1868-7A9C-5F6C1415C287}"/>
                </a:ext>
              </a:extLst>
            </p:cNvPr>
            <p:cNvCxnSpPr>
              <a:cxnSpLocks/>
            </p:cNvCxnSpPr>
            <p:nvPr/>
          </p:nvCxnSpPr>
          <p:spPr>
            <a:xfrm flipH="1">
              <a:off x="890475" y="2263030"/>
              <a:ext cx="157700" cy="2443188"/>
            </a:xfrm>
            <a:prstGeom prst="line">
              <a:avLst/>
            </a:prstGeom>
          </p:spPr>
          <p:style>
            <a:lnRef idx="3">
              <a:schemeClr val="accent6"/>
            </a:lnRef>
            <a:fillRef idx="0">
              <a:schemeClr val="accent6"/>
            </a:fillRef>
            <a:effectRef idx="2">
              <a:schemeClr val="accent6"/>
            </a:effectRef>
            <a:fontRef idx="minor">
              <a:schemeClr val="tx1"/>
            </a:fontRef>
          </p:style>
        </p:cxnSp>
        <p:cxnSp>
          <p:nvCxnSpPr>
            <p:cNvPr id="76" name="直接连接符 75">
              <a:extLst>
                <a:ext uri="{FF2B5EF4-FFF2-40B4-BE49-F238E27FC236}">
                  <a16:creationId xmlns:a16="http://schemas.microsoft.com/office/drawing/2014/main" id="{C68319AE-4FDD-62CB-A9EF-0E24B28211AB}"/>
                </a:ext>
              </a:extLst>
            </p:cNvPr>
            <p:cNvCxnSpPr>
              <a:cxnSpLocks/>
            </p:cNvCxnSpPr>
            <p:nvPr/>
          </p:nvCxnSpPr>
          <p:spPr>
            <a:xfrm>
              <a:off x="1127606" y="2252609"/>
              <a:ext cx="268658" cy="2719225"/>
            </a:xfrm>
            <a:prstGeom prst="line">
              <a:avLst/>
            </a:prstGeom>
          </p:spPr>
          <p:style>
            <a:lnRef idx="3">
              <a:schemeClr val="accent6"/>
            </a:lnRef>
            <a:fillRef idx="0">
              <a:schemeClr val="accent6"/>
            </a:fillRef>
            <a:effectRef idx="2">
              <a:schemeClr val="accent6"/>
            </a:effectRef>
            <a:fontRef idx="minor">
              <a:schemeClr val="tx1"/>
            </a:fontRef>
          </p:style>
        </p:cxnSp>
        <p:cxnSp>
          <p:nvCxnSpPr>
            <p:cNvPr id="77" name="直接连接符 76">
              <a:extLst>
                <a:ext uri="{FF2B5EF4-FFF2-40B4-BE49-F238E27FC236}">
                  <a16:creationId xmlns:a16="http://schemas.microsoft.com/office/drawing/2014/main" id="{F9221C3C-9837-2CA4-3B0E-35E6203E94F7}"/>
                </a:ext>
              </a:extLst>
            </p:cNvPr>
            <p:cNvCxnSpPr>
              <a:cxnSpLocks/>
            </p:cNvCxnSpPr>
            <p:nvPr/>
          </p:nvCxnSpPr>
          <p:spPr>
            <a:xfrm>
              <a:off x="1123264" y="2252608"/>
              <a:ext cx="372285" cy="2719226"/>
            </a:xfrm>
            <a:prstGeom prst="line">
              <a:avLst/>
            </a:prstGeom>
          </p:spPr>
          <p:style>
            <a:lnRef idx="3">
              <a:schemeClr val="accent6"/>
            </a:lnRef>
            <a:fillRef idx="0">
              <a:schemeClr val="accent6"/>
            </a:fillRef>
            <a:effectRef idx="2">
              <a:schemeClr val="accent6"/>
            </a:effectRef>
            <a:fontRef idx="minor">
              <a:schemeClr val="tx1"/>
            </a:fontRef>
          </p:style>
        </p:cxnSp>
        <p:pic>
          <p:nvPicPr>
            <p:cNvPr id="78" name="Picture 12" descr="Digital Elevation Model (DEM) - Geoportal Krajowy">
              <a:extLst>
                <a:ext uri="{FF2B5EF4-FFF2-40B4-BE49-F238E27FC236}">
                  <a16:creationId xmlns:a16="http://schemas.microsoft.com/office/drawing/2014/main" id="{0BEE283D-0C6B-DB36-B697-214D336E2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813" y="5508178"/>
              <a:ext cx="3700967" cy="1388972"/>
            </a:xfrm>
            <a:prstGeom prst="rect">
              <a:avLst/>
            </a:prstGeom>
            <a:noFill/>
            <a:scene3d>
              <a:camera prst="orthographicFront">
                <a:rot lat="3000000" lon="0" rev="0"/>
              </a:camera>
              <a:lightRig rig="threePt" dir="t"/>
            </a:scene3d>
            <a:extLst>
              <a:ext uri="{909E8E84-426E-40DD-AFC4-6F175D3DCCD1}">
                <a14:hiddenFill xmlns:a14="http://schemas.microsoft.com/office/drawing/2010/main">
                  <a:solidFill>
                    <a:srgbClr val="FFFFFF"/>
                  </a:solidFill>
                </a14:hiddenFill>
              </a:ext>
            </a:extLst>
          </p:spPr>
        </p:pic>
        <p:sp>
          <p:nvSpPr>
            <p:cNvPr id="79" name="任意多边形: 形状 78">
              <a:extLst>
                <a:ext uri="{FF2B5EF4-FFF2-40B4-BE49-F238E27FC236}">
                  <a16:creationId xmlns:a16="http://schemas.microsoft.com/office/drawing/2014/main" id="{3CDAD465-2448-7B2B-416B-D93EC76782B6}"/>
                </a:ext>
              </a:extLst>
            </p:cNvPr>
            <p:cNvSpPr/>
            <p:nvPr/>
          </p:nvSpPr>
          <p:spPr>
            <a:xfrm>
              <a:off x="943831" y="5855159"/>
              <a:ext cx="2717005" cy="470407"/>
            </a:xfrm>
            <a:custGeom>
              <a:avLst/>
              <a:gdLst>
                <a:gd name="connsiteX0" fmla="*/ 0 w 2867025"/>
                <a:gd name="connsiteY0" fmla="*/ 79882 h 470407"/>
                <a:gd name="connsiteX1" fmla="*/ 228600 w 2867025"/>
                <a:gd name="connsiteY1" fmla="*/ 3682 h 470407"/>
                <a:gd name="connsiteX2" fmla="*/ 352425 w 2867025"/>
                <a:gd name="connsiteY2" fmla="*/ 27495 h 470407"/>
                <a:gd name="connsiteX3" fmla="*/ 490538 w 2867025"/>
                <a:gd name="connsiteY3" fmla="*/ 160845 h 470407"/>
                <a:gd name="connsiteX4" fmla="*/ 609600 w 2867025"/>
                <a:gd name="connsiteY4" fmla="*/ 198945 h 470407"/>
                <a:gd name="connsiteX5" fmla="*/ 742950 w 2867025"/>
                <a:gd name="connsiteY5" fmla="*/ 117982 h 470407"/>
                <a:gd name="connsiteX6" fmla="*/ 904875 w 2867025"/>
                <a:gd name="connsiteY6" fmla="*/ 146557 h 470407"/>
                <a:gd name="connsiteX7" fmla="*/ 1019175 w 2867025"/>
                <a:gd name="connsiteY7" fmla="*/ 246570 h 470407"/>
                <a:gd name="connsiteX8" fmla="*/ 1181100 w 2867025"/>
                <a:gd name="connsiteY8" fmla="*/ 298957 h 470407"/>
                <a:gd name="connsiteX9" fmla="*/ 1462088 w 2867025"/>
                <a:gd name="connsiteY9" fmla="*/ 246570 h 470407"/>
                <a:gd name="connsiteX10" fmla="*/ 1662113 w 2867025"/>
                <a:gd name="connsiteY10" fmla="*/ 246570 h 470407"/>
                <a:gd name="connsiteX11" fmla="*/ 1800225 w 2867025"/>
                <a:gd name="connsiteY11" fmla="*/ 279907 h 470407"/>
                <a:gd name="connsiteX12" fmla="*/ 1947863 w 2867025"/>
                <a:gd name="connsiteY12" fmla="*/ 341820 h 470407"/>
                <a:gd name="connsiteX13" fmla="*/ 2247900 w 2867025"/>
                <a:gd name="connsiteY13" fmla="*/ 432307 h 470407"/>
                <a:gd name="connsiteX14" fmla="*/ 2562225 w 2867025"/>
                <a:gd name="connsiteY14" fmla="*/ 422782 h 470407"/>
                <a:gd name="connsiteX15" fmla="*/ 2867025 w 2867025"/>
                <a:gd name="connsiteY15" fmla="*/ 470407 h 47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67025" h="470407">
                  <a:moveTo>
                    <a:pt x="0" y="79882"/>
                  </a:moveTo>
                  <a:cubicBezTo>
                    <a:pt x="84931" y="46147"/>
                    <a:pt x="169863" y="12413"/>
                    <a:pt x="228600" y="3682"/>
                  </a:cubicBezTo>
                  <a:cubicBezTo>
                    <a:pt x="287338" y="-5049"/>
                    <a:pt x="308769" y="1301"/>
                    <a:pt x="352425" y="27495"/>
                  </a:cubicBezTo>
                  <a:cubicBezTo>
                    <a:pt x="396081" y="53689"/>
                    <a:pt x="447676" y="132270"/>
                    <a:pt x="490538" y="160845"/>
                  </a:cubicBezTo>
                  <a:cubicBezTo>
                    <a:pt x="533400" y="189420"/>
                    <a:pt x="567531" y="206089"/>
                    <a:pt x="609600" y="198945"/>
                  </a:cubicBezTo>
                  <a:cubicBezTo>
                    <a:pt x="651669" y="191801"/>
                    <a:pt x="693738" y="126713"/>
                    <a:pt x="742950" y="117982"/>
                  </a:cubicBezTo>
                  <a:cubicBezTo>
                    <a:pt x="792162" y="109251"/>
                    <a:pt x="858838" y="125126"/>
                    <a:pt x="904875" y="146557"/>
                  </a:cubicBezTo>
                  <a:cubicBezTo>
                    <a:pt x="950913" y="167988"/>
                    <a:pt x="973138" y="221170"/>
                    <a:pt x="1019175" y="246570"/>
                  </a:cubicBezTo>
                  <a:cubicBezTo>
                    <a:pt x="1065212" y="271970"/>
                    <a:pt x="1107281" y="298957"/>
                    <a:pt x="1181100" y="298957"/>
                  </a:cubicBezTo>
                  <a:cubicBezTo>
                    <a:pt x="1254919" y="298957"/>
                    <a:pt x="1381919" y="255301"/>
                    <a:pt x="1462088" y="246570"/>
                  </a:cubicBezTo>
                  <a:cubicBezTo>
                    <a:pt x="1542257" y="237839"/>
                    <a:pt x="1605757" y="241014"/>
                    <a:pt x="1662113" y="246570"/>
                  </a:cubicBezTo>
                  <a:cubicBezTo>
                    <a:pt x="1718469" y="252126"/>
                    <a:pt x="1752600" y="264032"/>
                    <a:pt x="1800225" y="279907"/>
                  </a:cubicBezTo>
                  <a:cubicBezTo>
                    <a:pt x="1847850" y="295782"/>
                    <a:pt x="1873251" y="316420"/>
                    <a:pt x="1947863" y="341820"/>
                  </a:cubicBezTo>
                  <a:cubicBezTo>
                    <a:pt x="2022475" y="367220"/>
                    <a:pt x="2145506" y="418813"/>
                    <a:pt x="2247900" y="432307"/>
                  </a:cubicBezTo>
                  <a:cubicBezTo>
                    <a:pt x="2350294" y="445801"/>
                    <a:pt x="2459038" y="416432"/>
                    <a:pt x="2562225" y="422782"/>
                  </a:cubicBezTo>
                  <a:cubicBezTo>
                    <a:pt x="2665413" y="429132"/>
                    <a:pt x="2766219" y="449769"/>
                    <a:pt x="2867025" y="470407"/>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35AAD3A5-FE91-7BBB-3A3F-A2FB47225B49}"/>
                </a:ext>
              </a:extLst>
            </p:cNvPr>
            <p:cNvSpPr txBox="1"/>
            <p:nvPr/>
          </p:nvSpPr>
          <p:spPr>
            <a:xfrm>
              <a:off x="1259762" y="1501683"/>
              <a:ext cx="4364213" cy="307777"/>
            </a:xfrm>
            <a:prstGeom prst="rect">
              <a:avLst/>
            </a:prstGeom>
            <a:noFill/>
          </p:spPr>
          <p:txBody>
            <a:bodyPr wrap="square">
              <a:spAutoFit/>
            </a:bodyPr>
            <a:lstStyle/>
            <a:p>
              <a:r>
                <a:rPr lang="nn-NO" altLang="zh-CN" sz="1400" dirty="0"/>
                <a:t>(1) ICESat-2 – Snow-on measurements</a:t>
              </a:r>
              <a:endParaRPr lang="zh-CN" altLang="en-US" sz="1400" dirty="0"/>
            </a:p>
          </p:txBody>
        </p:sp>
        <p:sp>
          <p:nvSpPr>
            <p:cNvPr id="81" name="文本框 80">
              <a:extLst>
                <a:ext uri="{FF2B5EF4-FFF2-40B4-BE49-F238E27FC236}">
                  <a16:creationId xmlns:a16="http://schemas.microsoft.com/office/drawing/2014/main" id="{661424BA-3EC3-940D-A0DE-3F8838FBB741}"/>
                </a:ext>
              </a:extLst>
            </p:cNvPr>
            <p:cNvSpPr txBox="1"/>
            <p:nvPr/>
          </p:nvSpPr>
          <p:spPr>
            <a:xfrm>
              <a:off x="3968292" y="6103378"/>
              <a:ext cx="1833484" cy="307777"/>
            </a:xfrm>
            <a:prstGeom prst="rect">
              <a:avLst/>
            </a:prstGeom>
            <a:noFill/>
          </p:spPr>
          <p:txBody>
            <a:bodyPr wrap="square">
              <a:spAutoFit/>
            </a:bodyPr>
            <a:lstStyle/>
            <a:p>
              <a:r>
                <a:rPr lang="nn-NO" altLang="zh-CN" sz="1400" dirty="0"/>
                <a:t>(3) Snow-free DEM</a:t>
              </a:r>
            </a:p>
          </p:txBody>
        </p:sp>
      </p:grpSp>
      <p:sp>
        <p:nvSpPr>
          <p:cNvPr id="100" name="文本框 99">
            <a:extLst>
              <a:ext uri="{FF2B5EF4-FFF2-40B4-BE49-F238E27FC236}">
                <a16:creationId xmlns:a16="http://schemas.microsoft.com/office/drawing/2014/main" id="{FFB9A6F8-B024-4823-103C-102BCCDE92A2}"/>
              </a:ext>
            </a:extLst>
          </p:cNvPr>
          <p:cNvSpPr txBox="1"/>
          <p:nvPr/>
        </p:nvSpPr>
        <p:spPr>
          <a:xfrm>
            <a:off x="7080772" y="1479920"/>
            <a:ext cx="4895328" cy="3416320"/>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Challenges of elevation differencing:</a:t>
            </a:r>
          </a:p>
          <a:p>
            <a:endParaRPr lang="en-US" altLang="zh-CN" dirty="0">
              <a:solidFill>
                <a:srgbClr val="333333"/>
              </a:solidFill>
              <a:latin typeface="Georgia" panose="02040502050405020303" pitchFamily="18" charset="0"/>
            </a:endParaRPr>
          </a:p>
          <a:p>
            <a:pPr marL="285750" indent="-285750">
              <a:buFontTx/>
              <a:buChar char="-"/>
            </a:pPr>
            <a:r>
              <a:rPr lang="en-US" altLang="zh-CN" dirty="0">
                <a:solidFill>
                  <a:srgbClr val="333333"/>
                </a:solidFill>
                <a:latin typeface="Georgia" panose="02040502050405020303" pitchFamily="18" charset="0"/>
              </a:rPr>
              <a:t>DEM’s uncertainties</a:t>
            </a:r>
          </a:p>
          <a:p>
            <a:pPr marL="742939" lvl="1" indent="-285750">
              <a:buFontTx/>
              <a:buChar char="-"/>
            </a:pPr>
            <a:r>
              <a:rPr lang="en-US" altLang="zh-CN" dirty="0">
                <a:solidFill>
                  <a:srgbClr val="333333"/>
                </a:solidFill>
                <a:latin typeface="Georgia" panose="02040502050405020303" pitchFamily="18" charset="0"/>
              </a:rPr>
              <a:t>Co-registration</a:t>
            </a:r>
          </a:p>
          <a:p>
            <a:pPr marL="742939" lvl="1" indent="-285750">
              <a:buFontTx/>
              <a:buChar char="-"/>
            </a:pPr>
            <a:r>
              <a:rPr lang="en-US" altLang="zh-CN" dirty="0">
                <a:solidFill>
                  <a:srgbClr val="333333"/>
                </a:solidFill>
                <a:latin typeface="Georgia" panose="02040502050405020303" pitchFamily="18" charset="0"/>
              </a:rPr>
              <a:t>Bias correction</a:t>
            </a:r>
          </a:p>
          <a:p>
            <a:pPr marL="285750" indent="-285750">
              <a:buFontTx/>
              <a:buChar char="-"/>
            </a:pPr>
            <a:r>
              <a:rPr lang="en-US" altLang="zh-CN" dirty="0">
                <a:solidFill>
                  <a:srgbClr val="333333"/>
                </a:solidFill>
                <a:latin typeface="Georgia" panose="02040502050405020303" pitchFamily="18" charset="0"/>
              </a:rPr>
              <a:t>Satellite's acquisition pattern is sparse in both time and space</a:t>
            </a:r>
          </a:p>
          <a:p>
            <a:pPr marL="742939" lvl="1" indent="-285750">
              <a:buFontTx/>
              <a:buChar char="-"/>
            </a:pPr>
            <a:r>
              <a:rPr lang="en-US" altLang="zh-CN" dirty="0">
                <a:solidFill>
                  <a:srgbClr val="333333"/>
                </a:solidFill>
                <a:latin typeface="Georgia" panose="02040502050405020303" pitchFamily="18" charset="0"/>
              </a:rPr>
              <a:t>Downscaling</a:t>
            </a:r>
          </a:p>
          <a:p>
            <a:pPr marL="285750" indent="-285750">
              <a:buFontTx/>
              <a:buChar char="-"/>
            </a:pPr>
            <a:r>
              <a:rPr lang="en-US" altLang="zh-CN" dirty="0">
                <a:solidFill>
                  <a:srgbClr val="333333"/>
                </a:solidFill>
                <a:latin typeface="Georgia" panose="02040502050405020303" pitchFamily="18" charset="0"/>
              </a:rPr>
              <a:t>Validation</a:t>
            </a:r>
          </a:p>
          <a:p>
            <a:pPr lvl="1"/>
            <a:endParaRPr lang="en-US" altLang="zh-CN" dirty="0">
              <a:solidFill>
                <a:srgbClr val="333333"/>
              </a:solidFill>
              <a:latin typeface="Georgia" panose="02040502050405020303" pitchFamily="18" charset="0"/>
            </a:endParaRPr>
          </a:p>
          <a:p>
            <a:endParaRPr lang="en-US" altLang="zh-CN" sz="1800" dirty="0">
              <a:solidFill>
                <a:srgbClr val="333333"/>
              </a:solidFill>
              <a:latin typeface="Georgia" panose="02040502050405020303" pitchFamily="18" charset="0"/>
            </a:endParaRPr>
          </a:p>
          <a:p>
            <a:endParaRPr lang="en-US" altLang="zh-CN" sz="1800" b="0" i="0" dirty="0">
              <a:solidFill>
                <a:srgbClr val="333333"/>
              </a:solidFill>
              <a:effectLst/>
              <a:latin typeface="Georgia" panose="02040502050405020303" pitchFamily="18" charset="0"/>
            </a:endParaRPr>
          </a:p>
        </p:txBody>
      </p:sp>
      <p:sp>
        <p:nvSpPr>
          <p:cNvPr id="101" name="文本框 100">
            <a:extLst>
              <a:ext uri="{FF2B5EF4-FFF2-40B4-BE49-F238E27FC236}">
                <a16:creationId xmlns:a16="http://schemas.microsoft.com/office/drawing/2014/main" id="{CB0B5755-DCDE-F4B2-C45F-8B5A1BBACACA}"/>
              </a:ext>
            </a:extLst>
          </p:cNvPr>
          <p:cNvSpPr txBox="1"/>
          <p:nvPr/>
        </p:nvSpPr>
        <p:spPr>
          <a:xfrm>
            <a:off x="454152" y="174975"/>
            <a:ext cx="7775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grpSp>
        <p:nvGrpSpPr>
          <p:cNvPr id="104" name="组合 103">
            <a:extLst>
              <a:ext uri="{FF2B5EF4-FFF2-40B4-BE49-F238E27FC236}">
                <a16:creationId xmlns:a16="http://schemas.microsoft.com/office/drawing/2014/main" id="{6A493097-FEDD-676B-53DC-1CED56481AB7}"/>
              </a:ext>
            </a:extLst>
          </p:cNvPr>
          <p:cNvGrpSpPr/>
          <p:nvPr/>
        </p:nvGrpSpPr>
        <p:grpSpPr>
          <a:xfrm>
            <a:off x="7011537" y="2004807"/>
            <a:ext cx="5005897" cy="2019107"/>
            <a:chOff x="7161346" y="2004807"/>
            <a:chExt cx="4854839" cy="2019107"/>
          </a:xfrm>
        </p:grpSpPr>
        <p:sp>
          <p:nvSpPr>
            <p:cNvPr id="102" name="矩形 101">
              <a:extLst>
                <a:ext uri="{FF2B5EF4-FFF2-40B4-BE49-F238E27FC236}">
                  <a16:creationId xmlns:a16="http://schemas.microsoft.com/office/drawing/2014/main" id="{43231E4B-975F-3636-5336-5D5C0CDC2764}"/>
                </a:ext>
              </a:extLst>
            </p:cNvPr>
            <p:cNvSpPr/>
            <p:nvPr/>
          </p:nvSpPr>
          <p:spPr>
            <a:xfrm>
              <a:off x="7161346" y="2004807"/>
              <a:ext cx="4814753" cy="171133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73AD577B-D59E-E9DA-1957-17B59F320546}"/>
                </a:ext>
              </a:extLst>
            </p:cNvPr>
            <p:cNvSpPr txBox="1"/>
            <p:nvPr/>
          </p:nvSpPr>
          <p:spPr>
            <a:xfrm>
              <a:off x="10538021" y="3716137"/>
              <a:ext cx="1478164" cy="307777"/>
            </a:xfrm>
            <a:prstGeom prst="rect">
              <a:avLst/>
            </a:prstGeom>
            <a:noFill/>
          </p:spPr>
          <p:txBody>
            <a:bodyPr wrap="square" rtlCol="0">
              <a:spAutoFit/>
            </a:bodyPr>
            <a:lstStyle/>
            <a:p>
              <a:r>
                <a:rPr lang="nn-NO" altLang="zh-CN" sz="1400" dirty="0">
                  <a:solidFill>
                    <a:schemeClr val="accent6">
                      <a:lumMod val="75000"/>
                    </a:schemeClr>
                  </a:solidFill>
                </a:rPr>
                <a:t>‘Method CBD’</a:t>
              </a:r>
              <a:endParaRPr lang="zh-CN" altLang="en-US" sz="1400" dirty="0">
                <a:solidFill>
                  <a:schemeClr val="accent6">
                    <a:lumMod val="75000"/>
                  </a:schemeClr>
                </a:solidFill>
              </a:endParaRPr>
            </a:p>
          </p:txBody>
        </p:sp>
      </p:grpSp>
    </p:spTree>
    <p:extLst>
      <p:ext uri="{BB962C8B-B14F-4D97-AF65-F5344CB8AC3E}">
        <p14:creationId xmlns:p14="http://schemas.microsoft.com/office/powerpoint/2010/main" val="114753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2D0F0C12-4C3C-545F-EB37-02A17BCB74F2}"/>
              </a:ext>
            </a:extLst>
          </p:cNvPr>
          <p:cNvSpPr txBox="1">
            <a:spLocks/>
          </p:cNvSpPr>
          <p:nvPr/>
        </p:nvSpPr>
        <p:spPr>
          <a:xfrm>
            <a:off x="454152" y="174975"/>
            <a:ext cx="85247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14" name="TextBox 2">
            <a:extLst>
              <a:ext uri="{FF2B5EF4-FFF2-40B4-BE49-F238E27FC236}">
                <a16:creationId xmlns:a16="http://schemas.microsoft.com/office/drawing/2014/main" id="{BD6E1F5D-D274-593B-550D-052304C026DB}"/>
              </a:ext>
            </a:extLst>
          </p:cNvPr>
          <p:cNvSpPr txBox="1"/>
          <p:nvPr/>
        </p:nvSpPr>
        <p:spPr>
          <a:xfrm>
            <a:off x="454152" y="615837"/>
            <a:ext cx="8397748" cy="276999"/>
          </a:xfrm>
          <a:prstGeom prst="rect">
            <a:avLst/>
          </a:prstGeom>
          <a:noFill/>
        </p:spPr>
        <p:txBody>
          <a:bodyPr wrap="square" rtlCol="0">
            <a:spAutoFit/>
          </a:bodyPr>
          <a:lstStyle/>
          <a:p>
            <a:r>
              <a:rPr lang="nn-NO" altLang="zh-CN" sz="1200" b="1" dirty="0">
                <a:solidFill>
                  <a:schemeClr val="tx1">
                    <a:lumMod val="85000"/>
                    <a:lumOff val="15000"/>
                  </a:schemeClr>
                </a:solidFill>
              </a:rPr>
              <a:t>Data setting</a:t>
            </a:r>
            <a:endParaRPr lang="zh-CN" altLang="en-US" sz="1200" b="1" dirty="0">
              <a:solidFill>
                <a:schemeClr val="tx1">
                  <a:lumMod val="85000"/>
                  <a:lumOff val="15000"/>
                </a:schemeClr>
              </a:solidFill>
            </a:endParaRPr>
          </a:p>
        </p:txBody>
      </p:sp>
      <p:sp>
        <p:nvSpPr>
          <p:cNvPr id="15" name="文本框 14">
            <a:extLst>
              <a:ext uri="{FF2B5EF4-FFF2-40B4-BE49-F238E27FC236}">
                <a16:creationId xmlns:a16="http://schemas.microsoft.com/office/drawing/2014/main" id="{3FDE1897-8793-EAFD-48E6-D9669AEAE4EC}"/>
              </a:ext>
            </a:extLst>
          </p:cNvPr>
          <p:cNvSpPr txBox="1"/>
          <p:nvPr/>
        </p:nvSpPr>
        <p:spPr>
          <a:xfrm>
            <a:off x="8694820" y="1450243"/>
            <a:ext cx="3340100" cy="4616648"/>
          </a:xfrm>
          <a:prstGeom prst="rect">
            <a:avLst/>
          </a:prstGeom>
          <a:noFill/>
        </p:spPr>
        <p:txBody>
          <a:bodyPr wrap="square" rtlCol="0">
            <a:spAutoFit/>
          </a:bodyPr>
          <a:lstStyle/>
          <a:p>
            <a:r>
              <a:rPr lang="en-US" altLang="zh-CN" sz="1400" dirty="0"/>
              <a:t>(1) ICESat-2 ATL08 from 2018.10 to 2022.10. 5,443,945 snow-free segments, excluding moving terrain (permanent ice and inland water), and 9,213,030 segments are covered with snow cover.</a:t>
            </a:r>
          </a:p>
          <a:p>
            <a:endParaRPr lang="en-US" altLang="zh-CN" sz="1400" dirty="0"/>
          </a:p>
          <a:p>
            <a:r>
              <a:rPr lang="en-US" altLang="zh-CN" sz="1400" dirty="0"/>
              <a:t>(2) Four DEMs were used as reference grounds for the entire mainland of Norway: </a:t>
            </a:r>
          </a:p>
          <a:p>
            <a:endParaRPr lang="en-US" altLang="zh-CN" sz="1400" dirty="0"/>
          </a:p>
          <a:p>
            <a:r>
              <a:rPr lang="en-US" altLang="zh-CN" sz="1400" dirty="0"/>
              <a:t>DTM1, DTM10, Copernicus GLO-30, and FABDEM (Forest And Buildings removed Copernicus DEM, FAB)</a:t>
            </a:r>
          </a:p>
          <a:p>
            <a:endParaRPr lang="en-US" altLang="zh-CN" sz="1400" dirty="0"/>
          </a:p>
          <a:p>
            <a:r>
              <a:rPr lang="en-US" altLang="zh-CN" sz="1400" dirty="0"/>
              <a:t>(3) ERA5 Land Daily snow depth and monthly snow depth</a:t>
            </a:r>
          </a:p>
          <a:p>
            <a:endParaRPr lang="en-US" altLang="zh-CN" sz="1400" dirty="0"/>
          </a:p>
          <a:p>
            <a:r>
              <a:rPr lang="en-US" altLang="zh-CN" sz="1400" dirty="0"/>
              <a:t>(4) Two validation datasets</a:t>
            </a:r>
          </a:p>
          <a:p>
            <a:endParaRPr lang="en-US" altLang="zh-CN" sz="1400" dirty="0"/>
          </a:p>
          <a:p>
            <a:endParaRPr lang="en-US" altLang="zh-CN" sz="1400" dirty="0"/>
          </a:p>
        </p:txBody>
      </p:sp>
      <p:pic>
        <p:nvPicPr>
          <p:cNvPr id="16" name="图片 15">
            <a:extLst>
              <a:ext uri="{FF2B5EF4-FFF2-40B4-BE49-F238E27FC236}">
                <a16:creationId xmlns:a16="http://schemas.microsoft.com/office/drawing/2014/main" id="{60DB2D6E-3ACA-F65F-440D-DCD76F4CBC66}"/>
              </a:ext>
            </a:extLst>
          </p:cNvPr>
          <p:cNvPicPr>
            <a:picLocks noChangeAspect="1"/>
          </p:cNvPicPr>
          <p:nvPr/>
        </p:nvPicPr>
        <p:blipFill>
          <a:blip r:embed="rId2"/>
          <a:stretch>
            <a:fillRect/>
          </a:stretch>
        </p:blipFill>
        <p:spPr>
          <a:xfrm>
            <a:off x="454152" y="931154"/>
            <a:ext cx="8240668" cy="5439384"/>
          </a:xfrm>
          <a:prstGeom prst="rect">
            <a:avLst/>
          </a:prstGeom>
        </p:spPr>
      </p:pic>
    </p:spTree>
    <p:extLst>
      <p:ext uri="{BB962C8B-B14F-4D97-AF65-F5344CB8AC3E}">
        <p14:creationId xmlns:p14="http://schemas.microsoft.com/office/powerpoint/2010/main" val="67665754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27493</TotalTime>
  <Words>4980</Words>
  <Application>Microsoft Office PowerPoint</Application>
  <PresentationFormat>宽屏</PresentationFormat>
  <Paragraphs>402</Paragraphs>
  <Slides>29</Slides>
  <Notes>22</Notes>
  <HiddenSlides>2</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29</vt:i4>
      </vt:variant>
    </vt:vector>
  </HeadingPairs>
  <TitlesOfParts>
    <vt:vector size="44" baseType="lpstr">
      <vt:lpstr>??</vt:lpstr>
      <vt:lpstr>-apple-system</vt:lpstr>
      <vt:lpstr>system-ui</vt:lpstr>
      <vt:lpstr>微软雅黑</vt:lpstr>
      <vt:lpstr>等线</vt:lpstr>
      <vt:lpstr>Arial</vt:lpstr>
      <vt:lpstr>Calibri</vt:lpstr>
      <vt:lpstr>Cambria Math</vt:lpstr>
      <vt:lpstr>Century Gothic</vt:lpstr>
      <vt:lpstr>Georgia</vt:lpstr>
      <vt:lpstr>Poppins</vt:lpstr>
      <vt:lpstr>Roboto</vt:lpstr>
      <vt:lpstr>Segoe UI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Zhihao Liu</cp:lastModifiedBy>
  <cp:revision>439</cp:revision>
  <dcterms:created xsi:type="dcterms:W3CDTF">2015-08-18T02:51:41Z</dcterms:created>
  <dcterms:modified xsi:type="dcterms:W3CDTF">2023-05-25T17:04:22Z</dcterms:modified>
  <cp:category/>
</cp:coreProperties>
</file>